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1"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y="6858000" cx="12192000"/>
  <p:notesSz cx="6858000" cy="9144000"/>
  <p:embeddedFontLst>
    <p:embeddedFont>
      <p:font typeface="Roboto"/>
      <p:regular r:id="rId24"/>
      <p:bold r:id="rId25"/>
      <p:italic r:id="rId26"/>
      <p:boldItalic r:id="rId27"/>
    </p:embeddedFont>
    <p:embeddedFont>
      <p:font typeface="Libre Franklin"/>
      <p:regular r:id="rId28"/>
      <p:bold r:id="rId29"/>
      <p:italic r:id="rId30"/>
      <p:boldItalic r:id="rId31"/>
    </p:embeddedFont>
    <p:embeddedFont>
      <p:font typeface="Inter"/>
      <p:regular r:id="rId32"/>
      <p:bold r:id="rId33"/>
    </p:embeddedFont>
    <p:embeddedFont>
      <p:font typeface="Quattrocento Sans"/>
      <p:regular r:id="rId34"/>
      <p:bold r:id="rId35"/>
      <p:italic r:id="rId36"/>
      <p:boldItalic r:id="rId37"/>
    </p:embeddedFont>
    <p:embeddedFont>
      <p:font typeface="Roboto Light"/>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A4A3A4"/>
          </p15:clr>
        </p15:guide>
        <p15:guide id="2" orient="horz" pos="2160">
          <p15:clr>
            <a:srgbClr val="A4A3A4"/>
          </p15:clr>
        </p15:guide>
      </p15:sldGuideLst>
    </p:ext>
    <p:ext uri="GoogleSlidesCustomDataVersion2">
      <go:slidesCustomData xmlns:go="http://customooxmlschemas.google.com/" r:id="rId42" roundtripDataSignature="AMtx7mhAVUhob0YgWkb7cvNlyQ2n7Lad5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40"/>
        <p:guide pos="216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Light-italic.fntdata"/><Relationship Id="rId20" Type="http://schemas.openxmlformats.org/officeDocument/2006/relationships/slide" Target="slides/slide13.xml"/><Relationship Id="rId42" Type="http://customschemas.google.com/relationships/presentationmetadata" Target="metadata"/><Relationship Id="rId41" Type="http://schemas.openxmlformats.org/officeDocument/2006/relationships/font" Target="fonts/RobotoLight-bold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font" Target="fonts/Roboto-regular.fntdata"/><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LibreFranklin-regular.fntdata"/><Relationship Id="rId27" Type="http://schemas.openxmlformats.org/officeDocument/2006/relationships/font" Target="fonts/Roboto-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LibreFranklin-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LibreFranklin-boldItalic.fntdata"/><Relationship Id="rId30" Type="http://schemas.openxmlformats.org/officeDocument/2006/relationships/font" Target="fonts/LibreFranklin-italic.fntdata"/><Relationship Id="rId11" Type="http://schemas.openxmlformats.org/officeDocument/2006/relationships/slide" Target="slides/slide4.xml"/><Relationship Id="rId33" Type="http://schemas.openxmlformats.org/officeDocument/2006/relationships/font" Target="fonts/Inter-bold.fntdata"/><Relationship Id="rId10" Type="http://schemas.openxmlformats.org/officeDocument/2006/relationships/slide" Target="slides/slide3.xml"/><Relationship Id="rId32" Type="http://schemas.openxmlformats.org/officeDocument/2006/relationships/font" Target="fonts/Inter-regular.fntdata"/><Relationship Id="rId13" Type="http://schemas.openxmlformats.org/officeDocument/2006/relationships/slide" Target="slides/slide6.xml"/><Relationship Id="rId35" Type="http://schemas.openxmlformats.org/officeDocument/2006/relationships/font" Target="fonts/QuattrocentoSans-bold.fntdata"/><Relationship Id="rId12" Type="http://schemas.openxmlformats.org/officeDocument/2006/relationships/slide" Target="slides/slide5.xml"/><Relationship Id="rId34" Type="http://schemas.openxmlformats.org/officeDocument/2006/relationships/font" Target="fonts/QuattrocentoSans-regular.fntdata"/><Relationship Id="rId15" Type="http://schemas.openxmlformats.org/officeDocument/2006/relationships/slide" Target="slides/slide8.xml"/><Relationship Id="rId37" Type="http://schemas.openxmlformats.org/officeDocument/2006/relationships/font" Target="fonts/QuattrocentoSans-boldItalic.fntdata"/><Relationship Id="rId14" Type="http://schemas.openxmlformats.org/officeDocument/2006/relationships/slide" Target="slides/slide7.xml"/><Relationship Id="rId36" Type="http://schemas.openxmlformats.org/officeDocument/2006/relationships/font" Target="fonts/QuattrocentoSans-italic.fntdata"/><Relationship Id="rId17" Type="http://schemas.openxmlformats.org/officeDocument/2006/relationships/slide" Target="slides/slide10.xml"/><Relationship Id="rId39" Type="http://schemas.openxmlformats.org/officeDocument/2006/relationships/font" Target="fonts/RobotoLight-bold.fntdata"/><Relationship Id="rId16" Type="http://schemas.openxmlformats.org/officeDocument/2006/relationships/slide" Target="slides/slide9.xml"/><Relationship Id="rId38" Type="http://schemas.openxmlformats.org/officeDocument/2006/relationships/font" Target="fonts/RobotoLight-regular.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3.png>
</file>

<file path=ppt/media/image14.png>
</file>

<file path=ppt/media/image15.png>
</file>

<file path=ppt/media/image16.jpg>
</file>

<file path=ppt/media/image17.png>
</file>

<file path=ppt/media/image18.jpg>
</file>

<file path=ppt/media/image19.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D"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pexels.com/@olly?utm_content=attributionCopyText&amp;utm_medium=referral&amp;utm_source=pexels" TargetMode="External"/><Relationship Id="rId3" Type="http://schemas.openxmlformats.org/officeDocument/2006/relationships/hyperlink" Target="https://www.pexels.com/photo/focused-man-with-bowl-of-popcorn-watching-tv-at-home-3811867/?utm_content=attributionCopyText&amp;utm_medium=referral&amp;utm_source=pexels"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pexels.com/@harsch-shivam-721256?utm_content=attributionCopyText&amp;utm_medium=referral&amp;utm_source=pexels" TargetMode="External"/><Relationship Id="rId3" Type="http://schemas.openxmlformats.org/officeDocument/2006/relationships/hyperlink" Target="https://www.pexels.com/photo/person-wearing-vr-goggles-2007647/?utm_content=attributionCopyText&amp;utm_medium=referral&amp;utm_source=pexels"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pexels.com/@olly?utm_content=attributionCopyText&amp;utm_medium=referral&amp;utm_source=pexels" TargetMode="External"/><Relationship Id="rId3" Type="http://schemas.openxmlformats.org/officeDocument/2006/relationships/hyperlink" Target="https://www.pexels.com/photo/happy-multiethnic-people-surfing-tablet-on-nature-3777617/?utm_content=attributionCopyText&amp;utm_medium=referral&amp;utm_source=pexels"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pexels.com/@kalvisuals?utm_content=attributionCopyText&amp;utm_medium=referral&amp;utm_source=pexels" TargetMode="External"/><Relationship Id="rId3" Type="http://schemas.openxmlformats.org/officeDocument/2006/relationships/hyperlink" Target="https://www.pexels.com/photo/light-love-los-angeles-traveling-3379934/?utm_content=attributionCopyText&amp;utm_medium=referral&amp;utm_source=pexels"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7" name="Google Shape;237;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ID" sz="1200" u="none" strike="noStrike">
                <a:solidFill>
                  <a:schemeClr val="dk1"/>
                </a:solidFill>
                <a:latin typeface="Calibri"/>
                <a:ea typeface="Calibri"/>
                <a:cs typeface="Calibri"/>
                <a:sym typeface="Calibri"/>
              </a:rPr>
              <a:t>Photo by </a:t>
            </a:r>
            <a:r>
              <a:rPr b="1" i="0" lang="en-ID" sz="1200" u="sng" strike="noStrike">
                <a:solidFill>
                  <a:schemeClr val="dk1"/>
                </a:solidFill>
                <a:latin typeface="Calibri"/>
                <a:ea typeface="Calibri"/>
                <a:cs typeface="Calibri"/>
                <a:sym typeface="Calibri"/>
                <a:hlinkClick r:id="rId2">
                  <a:extLst>
                    <a:ext uri="{A12FA001-AC4F-418D-AE19-62706E023703}">
                      <ahyp:hlinkClr val="tx"/>
                    </a:ext>
                  </a:extLst>
                </a:hlinkClick>
              </a:rPr>
              <a:t>Andrea Piacquadio</a:t>
            </a:r>
            <a:r>
              <a:rPr b="0" i="0" lang="en-ID" sz="1200" u="none" strike="noStrike">
                <a:solidFill>
                  <a:schemeClr val="dk1"/>
                </a:solidFill>
                <a:latin typeface="Calibri"/>
                <a:ea typeface="Calibri"/>
                <a:cs typeface="Calibri"/>
                <a:sym typeface="Calibri"/>
              </a:rPr>
              <a:t> from </a:t>
            </a:r>
            <a:r>
              <a:rPr b="1" i="0" lang="en-ID" sz="1200" u="sng" strike="noStrike">
                <a:solidFill>
                  <a:schemeClr val="dk1"/>
                </a:solidFill>
                <a:latin typeface="Calibri"/>
                <a:ea typeface="Calibri"/>
                <a:cs typeface="Calibri"/>
                <a:sym typeface="Calibri"/>
                <a:hlinkClick r:id="rId3">
                  <a:extLst>
                    <a:ext uri="{A12FA001-AC4F-418D-AE19-62706E023703}">
                      <ahyp:hlinkClr val="tx"/>
                    </a:ext>
                  </a:extLst>
                </a:hlinkClick>
              </a:rPr>
              <a:t>Pexels</a:t>
            </a:r>
            <a:endParaRPr b="1" i="0" sz="1200" u="none" strike="noStrike">
              <a:solidFill>
                <a:schemeClr val="dk1"/>
              </a:solidFill>
              <a:latin typeface="Calibri"/>
              <a:ea typeface="Calibri"/>
              <a:cs typeface="Calibri"/>
              <a:sym typeface="Calibri"/>
            </a:endParaRPr>
          </a:p>
          <a:p>
            <a:pPr indent="0" lvl="0" marL="0" rtl="0" algn="l">
              <a:spcBef>
                <a:spcPts val="0"/>
              </a:spcBef>
              <a:spcAft>
                <a:spcPts val="0"/>
              </a:spcAft>
              <a:buNone/>
            </a:pPr>
            <a:r>
              <a:rPr lang="en-ID"/>
              <a:t>Content: https://prezi.com/nmedogats-xq/netflix-presentation/</a:t>
            </a:r>
            <a:endParaRPr/>
          </a:p>
        </p:txBody>
      </p:sp>
      <p:sp>
        <p:nvSpPr>
          <p:cNvPr id="238" name="Google Shape;238;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6516e13116_0_147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6516e13116_0_147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1" name="Google Shape;401;g26516e13116_0_147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6516e13116_0_15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6516e13116_0_15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8" name="Google Shape;408;g26516e13116_0_15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26516e13116_0_14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26516e13116_0_147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5" name="Google Shape;415;g26516e13116_0_147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26516e13116_0_14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26516e13116_0_14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2" name="Google Shape;422;g26516e13116_0_14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6516e13116_0_14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6516e13116_0_146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0" name="Google Shape;430;g26516e13116_0_146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6" name="Google Shape;436;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ID" sz="1200" u="none" strike="noStrike">
                <a:solidFill>
                  <a:schemeClr val="dk1"/>
                </a:solidFill>
                <a:latin typeface="Calibri"/>
                <a:ea typeface="Calibri"/>
                <a:cs typeface="Calibri"/>
                <a:sym typeface="Calibri"/>
              </a:rPr>
              <a:t>Photo by </a:t>
            </a:r>
            <a:r>
              <a:rPr b="1" i="0" lang="en-ID" sz="1200" u="sng" strike="noStrike">
                <a:solidFill>
                  <a:schemeClr val="dk1"/>
                </a:solidFill>
                <a:latin typeface="Calibri"/>
                <a:ea typeface="Calibri"/>
                <a:cs typeface="Calibri"/>
                <a:sym typeface="Calibri"/>
                <a:hlinkClick r:id="rId2">
                  <a:extLst>
                    <a:ext uri="{A12FA001-AC4F-418D-AE19-62706E023703}">
                      <ahyp:hlinkClr val="tx"/>
                    </a:ext>
                  </a:extLst>
                </a:hlinkClick>
              </a:rPr>
              <a:t>Harsch Shivam</a:t>
            </a:r>
            <a:r>
              <a:rPr b="0" i="0" lang="en-ID" sz="1200" u="none" strike="noStrike">
                <a:solidFill>
                  <a:schemeClr val="dk1"/>
                </a:solidFill>
                <a:latin typeface="Calibri"/>
                <a:ea typeface="Calibri"/>
                <a:cs typeface="Calibri"/>
                <a:sym typeface="Calibri"/>
              </a:rPr>
              <a:t> from </a:t>
            </a:r>
            <a:r>
              <a:rPr b="1" i="0" lang="en-ID" sz="1200" u="sng" strike="noStrike">
                <a:solidFill>
                  <a:schemeClr val="dk1"/>
                </a:solidFill>
                <a:latin typeface="Calibri"/>
                <a:ea typeface="Calibri"/>
                <a:cs typeface="Calibri"/>
                <a:sym typeface="Calibri"/>
                <a:hlinkClick r:id="rId3">
                  <a:extLst>
                    <a:ext uri="{A12FA001-AC4F-418D-AE19-62706E023703}">
                      <ahyp:hlinkClr val="tx"/>
                    </a:ext>
                  </a:extLst>
                </a:hlinkClick>
              </a:rPr>
              <a:t>Pexels</a:t>
            </a:r>
            <a:endParaRPr/>
          </a:p>
        </p:txBody>
      </p:sp>
      <p:sp>
        <p:nvSpPr>
          <p:cNvPr id="437" name="Google Shape;437;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8" name="Google Shape;458;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ID" sz="1200" u="none" strike="noStrike">
                <a:solidFill>
                  <a:schemeClr val="dk1"/>
                </a:solidFill>
                <a:latin typeface="Calibri"/>
                <a:ea typeface="Calibri"/>
                <a:cs typeface="Calibri"/>
                <a:sym typeface="Calibri"/>
              </a:rPr>
              <a:t>Photo by </a:t>
            </a:r>
            <a:r>
              <a:rPr b="1" i="0" lang="en-ID" sz="1200" u="sng" strike="noStrike">
                <a:solidFill>
                  <a:schemeClr val="dk1"/>
                </a:solidFill>
                <a:latin typeface="Calibri"/>
                <a:ea typeface="Calibri"/>
                <a:cs typeface="Calibri"/>
                <a:sym typeface="Calibri"/>
                <a:hlinkClick r:id="rId2">
                  <a:extLst>
                    <a:ext uri="{A12FA001-AC4F-418D-AE19-62706E023703}">
                      <ahyp:hlinkClr val="tx"/>
                    </a:ext>
                  </a:extLst>
                </a:hlinkClick>
              </a:rPr>
              <a:t>Andrea Piacquadio</a:t>
            </a:r>
            <a:r>
              <a:rPr b="0" i="0" lang="en-ID" sz="1200" u="none" strike="noStrike">
                <a:solidFill>
                  <a:schemeClr val="dk1"/>
                </a:solidFill>
                <a:latin typeface="Calibri"/>
                <a:ea typeface="Calibri"/>
                <a:cs typeface="Calibri"/>
                <a:sym typeface="Calibri"/>
              </a:rPr>
              <a:t> from </a:t>
            </a:r>
            <a:r>
              <a:rPr b="1" i="0" lang="en-ID" sz="1200" u="sng" strike="noStrike">
                <a:solidFill>
                  <a:schemeClr val="dk1"/>
                </a:solidFill>
                <a:latin typeface="Calibri"/>
                <a:ea typeface="Calibri"/>
                <a:cs typeface="Calibri"/>
                <a:sym typeface="Calibri"/>
                <a:hlinkClick r:id="rId3">
                  <a:extLst>
                    <a:ext uri="{A12FA001-AC4F-418D-AE19-62706E023703}">
                      <ahyp:hlinkClr val="tx"/>
                    </a:ext>
                  </a:extLst>
                </a:hlinkClick>
              </a:rPr>
              <a:t>Pexels</a:t>
            </a:r>
            <a:endParaRPr/>
          </a:p>
        </p:txBody>
      </p:sp>
      <p:sp>
        <p:nvSpPr>
          <p:cNvPr id="459" name="Google Shape;459;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7" name="Google Shape;267;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ID" sz="1200" u="none" strike="noStrike">
                <a:solidFill>
                  <a:schemeClr val="dk1"/>
                </a:solidFill>
                <a:latin typeface="Calibri"/>
                <a:ea typeface="Calibri"/>
                <a:cs typeface="Calibri"/>
                <a:sym typeface="Calibri"/>
              </a:rPr>
              <a:t>Photo by </a:t>
            </a:r>
            <a:r>
              <a:rPr b="1" i="0" lang="en-ID" sz="1200" u="sng" strike="noStrike">
                <a:solidFill>
                  <a:schemeClr val="dk1"/>
                </a:solidFill>
                <a:latin typeface="Calibri"/>
                <a:ea typeface="Calibri"/>
                <a:cs typeface="Calibri"/>
                <a:sym typeface="Calibri"/>
                <a:hlinkClick r:id="rId2">
                  <a:extLst>
                    <a:ext uri="{A12FA001-AC4F-418D-AE19-62706E023703}">
                      <ahyp:hlinkClr val="tx"/>
                    </a:ext>
                  </a:extLst>
                </a:hlinkClick>
              </a:rPr>
              <a:t>Kyle Loftus</a:t>
            </a:r>
            <a:r>
              <a:rPr b="0" i="0" lang="en-ID" sz="1200" u="none" strike="noStrike">
                <a:solidFill>
                  <a:schemeClr val="dk1"/>
                </a:solidFill>
                <a:latin typeface="Calibri"/>
                <a:ea typeface="Calibri"/>
                <a:cs typeface="Calibri"/>
                <a:sym typeface="Calibri"/>
              </a:rPr>
              <a:t> from </a:t>
            </a:r>
            <a:r>
              <a:rPr b="1" i="0" lang="en-ID" sz="1200" u="sng" strike="noStrike">
                <a:solidFill>
                  <a:schemeClr val="dk1"/>
                </a:solidFill>
                <a:latin typeface="Calibri"/>
                <a:ea typeface="Calibri"/>
                <a:cs typeface="Calibri"/>
                <a:sym typeface="Calibri"/>
                <a:hlinkClick r:id="rId3">
                  <a:extLst>
                    <a:ext uri="{A12FA001-AC4F-418D-AE19-62706E023703}">
                      <ahyp:hlinkClr val="tx"/>
                    </a:ext>
                  </a:extLst>
                </a:hlinkClick>
              </a:rPr>
              <a:t>Pexels</a:t>
            </a:r>
            <a:endParaRPr/>
          </a:p>
        </p:txBody>
      </p:sp>
      <p:sp>
        <p:nvSpPr>
          <p:cNvPr id="268" name="Google Shape;268;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279" name="Google Shape;27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09" name="Google Shape;30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7" name="Google Shape;31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6516e13116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6516e13116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 name="Google Shape;337;g26516e13116_0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Calibri"/>
              <a:buNone/>
            </a:pPr>
            <a:r>
              <a:t/>
            </a:r>
            <a:endParaRPr/>
          </a:p>
        </p:txBody>
      </p:sp>
      <p:sp>
        <p:nvSpPr>
          <p:cNvPr id="367" name="Google Shape;36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6516e13116_0_15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6516e13116_0_150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4" name="Google Shape;394;g26516e13116_0_150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D"/>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type="blank">
  <p:cSld name="BLANK">
    <p:spTree>
      <p:nvGrpSpPr>
        <p:cNvPr id="12" name="Shape 12"/>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2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Quattrocento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29"/>
          <p:cNvSpPr/>
          <p:nvPr>
            <p:ph idx="2" type="pic"/>
          </p:nvPr>
        </p:nvSpPr>
        <p:spPr>
          <a:xfrm>
            <a:off x="5183188" y="987425"/>
            <a:ext cx="6172200" cy="4873625"/>
          </a:xfrm>
          <a:prstGeom prst="rect">
            <a:avLst/>
          </a:prstGeom>
          <a:noFill/>
          <a:ln>
            <a:noFill/>
          </a:ln>
        </p:spPr>
      </p:sp>
      <p:sp>
        <p:nvSpPr>
          <p:cNvPr id="66" name="Google Shape;66;p2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7" name="Google Shape;67;p29"/>
          <p:cNvSpPr/>
          <p:nvPr/>
        </p:nvSpPr>
        <p:spPr>
          <a:xfrm>
            <a:off x="11295856" y="6380308"/>
            <a:ext cx="362744" cy="47769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8" name="Google Shape;68;p29"/>
          <p:cNvSpPr txBox="1"/>
          <p:nvPr/>
        </p:nvSpPr>
        <p:spPr>
          <a:xfrm>
            <a:off x="11311334" y="6474609"/>
            <a:ext cx="331788" cy="153888"/>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fld id="{00000000-1234-1234-1234-123412341234}" type="slidenum">
              <a:rPr b="1" lang="en-ID" sz="1000">
                <a:solidFill>
                  <a:schemeClr val="lt1"/>
                </a:solidFill>
                <a:latin typeface="Quattrocento Sans"/>
                <a:ea typeface="Quattrocento Sans"/>
                <a:cs typeface="Quattrocento Sans"/>
                <a:sym typeface="Quattrocento Sans"/>
              </a:rPr>
              <a:t>‹#›</a:t>
            </a:fld>
            <a:endParaRPr b="1" sz="1000">
              <a:solidFill>
                <a:schemeClr val="lt1"/>
              </a:solidFill>
              <a:latin typeface="Quattrocento Sans"/>
              <a:ea typeface="Quattrocento Sans"/>
              <a:cs typeface="Quattrocento Sans"/>
              <a:sym typeface="Quattrocento Sans"/>
            </a:endParaRPr>
          </a:p>
        </p:txBody>
      </p:sp>
      <p:sp>
        <p:nvSpPr>
          <p:cNvPr id="69" name="Google Shape;69;p29"/>
          <p:cNvSpPr txBox="1"/>
          <p:nvPr/>
        </p:nvSpPr>
        <p:spPr>
          <a:xfrm>
            <a:off x="9863568" y="6489998"/>
            <a:ext cx="1241788" cy="123111"/>
          </a:xfrm>
          <a:prstGeom prst="rect">
            <a:avLst/>
          </a:prstGeom>
          <a:noFill/>
          <a:ln>
            <a:noFill/>
          </a:ln>
        </p:spPr>
        <p:txBody>
          <a:bodyPr anchorCtr="0" anchor="ctr" bIns="0" lIns="0" spcFirstLastPara="1" rIns="0" wrap="square" tIns="0">
            <a:spAutoFit/>
          </a:bodyPr>
          <a:lstStyle/>
          <a:p>
            <a:pPr indent="0" lvl="0" marL="0" marR="0" rtl="0" algn="r">
              <a:spcBef>
                <a:spcPts val="0"/>
              </a:spcBef>
              <a:spcAft>
                <a:spcPts val="0"/>
              </a:spcAft>
              <a:buNone/>
            </a:pPr>
            <a:r>
              <a:rPr b="0" lang="en-ID" sz="800">
                <a:solidFill>
                  <a:srgbClr val="A5A5A5"/>
                </a:solidFill>
                <a:latin typeface="Quattrocento Sans"/>
                <a:ea typeface="Quattrocento Sans"/>
                <a:cs typeface="Quattrocento Sans"/>
                <a:sym typeface="Quattrocento Sans"/>
              </a:rPr>
              <a:t>Place Your Footer Here</a:t>
            </a:r>
            <a:endParaRPr/>
          </a:p>
        </p:txBody>
      </p:sp>
      <p:pic>
        <p:nvPicPr>
          <p:cNvPr id="70" name="Google Shape;70;p29"/>
          <p:cNvPicPr preferRelativeResize="0"/>
          <p:nvPr/>
        </p:nvPicPr>
        <p:blipFill rotWithShape="1">
          <a:blip r:embed="rId2">
            <a:alphaModFix/>
          </a:blip>
          <a:srcRect b="0" l="0" r="0" t="0"/>
          <a:stretch/>
        </p:blipFill>
        <p:spPr>
          <a:xfrm>
            <a:off x="564356" y="6465116"/>
            <a:ext cx="649478" cy="172874"/>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1" name="Shape 71"/>
        <p:cNvGrpSpPr/>
        <p:nvPr/>
      </p:nvGrpSpPr>
      <p:grpSpPr>
        <a:xfrm>
          <a:off x="0" y="0"/>
          <a:ext cx="0" cy="0"/>
          <a:chOff x="0" y="0"/>
          <a:chExt cx="0" cy="0"/>
        </a:xfrm>
      </p:grpSpPr>
      <p:sp>
        <p:nvSpPr>
          <p:cNvPr id="72" name="Google Shape;72;p30"/>
          <p:cNvSpPr txBox="1"/>
          <p:nvPr>
            <p:ph type="title"/>
          </p:nvPr>
        </p:nvSpPr>
        <p:spPr>
          <a:xfrm>
            <a:off x="533400" y="406400"/>
            <a:ext cx="11125200" cy="889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30"/>
          <p:cNvSpPr txBox="1"/>
          <p:nvPr>
            <p:ph idx="1" type="body"/>
          </p:nvPr>
        </p:nvSpPr>
        <p:spPr>
          <a:xfrm rot="5400000">
            <a:off x="3884613" y="-1525588"/>
            <a:ext cx="4422775" cy="11125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 name="Google Shape;74;p30"/>
          <p:cNvSpPr/>
          <p:nvPr/>
        </p:nvSpPr>
        <p:spPr>
          <a:xfrm>
            <a:off x="11295856" y="6380308"/>
            <a:ext cx="362744" cy="47769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5" name="Google Shape;75;p30"/>
          <p:cNvSpPr txBox="1"/>
          <p:nvPr/>
        </p:nvSpPr>
        <p:spPr>
          <a:xfrm>
            <a:off x="11311334" y="6474609"/>
            <a:ext cx="331788" cy="153888"/>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fld id="{00000000-1234-1234-1234-123412341234}" type="slidenum">
              <a:rPr b="1" lang="en-ID" sz="1000">
                <a:solidFill>
                  <a:schemeClr val="lt1"/>
                </a:solidFill>
                <a:latin typeface="Quattrocento Sans"/>
                <a:ea typeface="Quattrocento Sans"/>
                <a:cs typeface="Quattrocento Sans"/>
                <a:sym typeface="Quattrocento Sans"/>
              </a:rPr>
              <a:t>‹#›</a:t>
            </a:fld>
            <a:endParaRPr b="1" sz="1000">
              <a:solidFill>
                <a:schemeClr val="lt1"/>
              </a:solidFill>
              <a:latin typeface="Quattrocento Sans"/>
              <a:ea typeface="Quattrocento Sans"/>
              <a:cs typeface="Quattrocento Sans"/>
              <a:sym typeface="Quattrocento Sans"/>
            </a:endParaRPr>
          </a:p>
        </p:txBody>
      </p:sp>
      <p:sp>
        <p:nvSpPr>
          <p:cNvPr id="76" name="Google Shape;76;p30"/>
          <p:cNvSpPr txBox="1"/>
          <p:nvPr/>
        </p:nvSpPr>
        <p:spPr>
          <a:xfrm>
            <a:off x="9863568" y="6489998"/>
            <a:ext cx="1241788" cy="123111"/>
          </a:xfrm>
          <a:prstGeom prst="rect">
            <a:avLst/>
          </a:prstGeom>
          <a:noFill/>
          <a:ln>
            <a:noFill/>
          </a:ln>
        </p:spPr>
        <p:txBody>
          <a:bodyPr anchorCtr="0" anchor="ctr" bIns="0" lIns="0" spcFirstLastPara="1" rIns="0" wrap="square" tIns="0">
            <a:spAutoFit/>
          </a:bodyPr>
          <a:lstStyle/>
          <a:p>
            <a:pPr indent="0" lvl="0" marL="0" marR="0" rtl="0" algn="r">
              <a:spcBef>
                <a:spcPts val="0"/>
              </a:spcBef>
              <a:spcAft>
                <a:spcPts val="0"/>
              </a:spcAft>
              <a:buNone/>
            </a:pPr>
            <a:r>
              <a:rPr b="0" lang="en-ID" sz="800">
                <a:solidFill>
                  <a:srgbClr val="A5A5A5"/>
                </a:solidFill>
                <a:latin typeface="Quattrocento Sans"/>
                <a:ea typeface="Quattrocento Sans"/>
                <a:cs typeface="Quattrocento Sans"/>
                <a:sym typeface="Quattrocento Sans"/>
              </a:rPr>
              <a:t>Place Your Footer Here</a:t>
            </a:r>
            <a:endParaRPr/>
          </a:p>
        </p:txBody>
      </p:sp>
      <p:pic>
        <p:nvPicPr>
          <p:cNvPr id="77" name="Google Shape;77;p30"/>
          <p:cNvPicPr preferRelativeResize="0"/>
          <p:nvPr/>
        </p:nvPicPr>
        <p:blipFill rotWithShape="1">
          <a:blip r:embed="rId2">
            <a:alphaModFix/>
          </a:blip>
          <a:srcRect b="0" l="0" r="0" t="0"/>
          <a:stretch/>
        </p:blipFill>
        <p:spPr>
          <a:xfrm>
            <a:off x="564356" y="6465116"/>
            <a:ext cx="649478" cy="172874"/>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1"/>
          <p:cNvSpPr txBox="1"/>
          <p:nvPr>
            <p:ph type="title"/>
          </p:nvPr>
        </p:nvSpPr>
        <p:spPr>
          <a:xfrm rot="5400000">
            <a:off x="7250113" y="1839911"/>
            <a:ext cx="5883275" cy="2933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1"/>
          <p:cNvSpPr txBox="1"/>
          <p:nvPr>
            <p:ph idx="1" type="body"/>
          </p:nvPr>
        </p:nvSpPr>
        <p:spPr>
          <a:xfrm rot="5400000">
            <a:off x="1611313" y="-712789"/>
            <a:ext cx="5883275" cy="80391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1"/>
          <p:cNvSpPr/>
          <p:nvPr/>
        </p:nvSpPr>
        <p:spPr>
          <a:xfrm>
            <a:off x="11295856" y="6380308"/>
            <a:ext cx="362744" cy="47769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2" name="Google Shape;82;p31"/>
          <p:cNvSpPr txBox="1"/>
          <p:nvPr/>
        </p:nvSpPr>
        <p:spPr>
          <a:xfrm>
            <a:off x="11311334" y="6474609"/>
            <a:ext cx="331788" cy="153888"/>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fld id="{00000000-1234-1234-1234-123412341234}" type="slidenum">
              <a:rPr b="1" lang="en-ID" sz="1000">
                <a:solidFill>
                  <a:schemeClr val="lt1"/>
                </a:solidFill>
                <a:latin typeface="Quattrocento Sans"/>
                <a:ea typeface="Quattrocento Sans"/>
                <a:cs typeface="Quattrocento Sans"/>
                <a:sym typeface="Quattrocento Sans"/>
              </a:rPr>
              <a:t>‹#›</a:t>
            </a:fld>
            <a:endParaRPr b="1" sz="1000">
              <a:solidFill>
                <a:schemeClr val="lt1"/>
              </a:solidFill>
              <a:latin typeface="Quattrocento Sans"/>
              <a:ea typeface="Quattrocento Sans"/>
              <a:cs typeface="Quattrocento Sans"/>
              <a:sym typeface="Quattrocento Sans"/>
            </a:endParaRPr>
          </a:p>
        </p:txBody>
      </p:sp>
      <p:sp>
        <p:nvSpPr>
          <p:cNvPr id="83" name="Google Shape;83;p31"/>
          <p:cNvSpPr txBox="1"/>
          <p:nvPr/>
        </p:nvSpPr>
        <p:spPr>
          <a:xfrm>
            <a:off x="9863568" y="6489998"/>
            <a:ext cx="1241788" cy="123111"/>
          </a:xfrm>
          <a:prstGeom prst="rect">
            <a:avLst/>
          </a:prstGeom>
          <a:noFill/>
          <a:ln>
            <a:noFill/>
          </a:ln>
        </p:spPr>
        <p:txBody>
          <a:bodyPr anchorCtr="0" anchor="ctr" bIns="0" lIns="0" spcFirstLastPara="1" rIns="0" wrap="square" tIns="0">
            <a:spAutoFit/>
          </a:bodyPr>
          <a:lstStyle/>
          <a:p>
            <a:pPr indent="0" lvl="0" marL="0" marR="0" rtl="0" algn="r">
              <a:spcBef>
                <a:spcPts val="0"/>
              </a:spcBef>
              <a:spcAft>
                <a:spcPts val="0"/>
              </a:spcAft>
              <a:buNone/>
            </a:pPr>
            <a:r>
              <a:rPr b="0" lang="en-ID" sz="800">
                <a:solidFill>
                  <a:srgbClr val="A5A5A5"/>
                </a:solidFill>
                <a:latin typeface="Quattrocento Sans"/>
                <a:ea typeface="Quattrocento Sans"/>
                <a:cs typeface="Quattrocento Sans"/>
                <a:sym typeface="Quattrocento Sans"/>
              </a:rPr>
              <a:t>Place Your Footer Here</a:t>
            </a:r>
            <a:endParaRPr/>
          </a:p>
        </p:txBody>
      </p:sp>
      <p:pic>
        <p:nvPicPr>
          <p:cNvPr id="84" name="Google Shape;84;p31"/>
          <p:cNvPicPr preferRelativeResize="0"/>
          <p:nvPr/>
        </p:nvPicPr>
        <p:blipFill rotWithShape="1">
          <a:blip r:embed="rId2">
            <a:alphaModFix/>
          </a:blip>
          <a:srcRect b="0" l="0" r="0" t="0"/>
          <a:stretch/>
        </p:blipFill>
        <p:spPr>
          <a:xfrm>
            <a:off x="564356" y="6465116"/>
            <a:ext cx="649478" cy="172874"/>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1" name="Shape 91"/>
        <p:cNvGrpSpPr/>
        <p:nvPr/>
      </p:nvGrpSpPr>
      <p:grpSpPr>
        <a:xfrm>
          <a:off x="0" y="0"/>
          <a:ext cx="0" cy="0"/>
          <a:chOff x="0" y="0"/>
          <a:chExt cx="0" cy="0"/>
        </a:xfrm>
      </p:grpSpPr>
      <p:sp>
        <p:nvSpPr>
          <p:cNvPr id="92" name="Google Shape;92;p18"/>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8"/>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8"/>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5" name="Shape 95"/>
        <p:cNvGrpSpPr/>
        <p:nvPr/>
      </p:nvGrpSpPr>
      <p:grpSpPr>
        <a:xfrm>
          <a:off x="0" y="0"/>
          <a:ext cx="0" cy="0"/>
          <a:chOff x="0" y="0"/>
          <a:chExt cx="0" cy="0"/>
        </a:xfrm>
      </p:grpSpPr>
      <p:sp>
        <p:nvSpPr>
          <p:cNvPr id="96" name="Google Shape;96;p3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32"/>
          <p:cNvSpPr txBox="1"/>
          <p:nvPr>
            <p:ph idx="1" type="subTitle"/>
          </p:nvPr>
        </p:nvSpPr>
        <p:spPr>
          <a:xfrm>
            <a:off x="1524000" y="3602037"/>
            <a:ext cx="9144000" cy="1655763"/>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8" name="Google Shape;98;p32"/>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2"/>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32"/>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1" name="Shape 101"/>
        <p:cNvGrpSpPr/>
        <p:nvPr/>
      </p:nvGrpSpPr>
      <p:grpSpPr>
        <a:xfrm>
          <a:off x="0" y="0"/>
          <a:ext cx="0" cy="0"/>
          <a:chOff x="0" y="0"/>
          <a:chExt cx="0" cy="0"/>
        </a:xfrm>
      </p:grpSpPr>
      <p:sp>
        <p:nvSpPr>
          <p:cNvPr id="102" name="Google Shape;102;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3" name="Google Shape;103;p33"/>
          <p:cNvSpPr txBox="1"/>
          <p:nvPr>
            <p:ph idx="1" type="body"/>
          </p:nvPr>
        </p:nvSpPr>
        <p:spPr>
          <a:xfrm>
            <a:off x="838200" y="1825625"/>
            <a:ext cx="10515600" cy="435133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 name="Google Shape;104;p33"/>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33"/>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33"/>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7" name="Shape 107"/>
        <p:cNvGrpSpPr/>
        <p:nvPr/>
      </p:nvGrpSpPr>
      <p:grpSpPr>
        <a:xfrm>
          <a:off x="0" y="0"/>
          <a:ext cx="0" cy="0"/>
          <a:chOff x="0" y="0"/>
          <a:chExt cx="0" cy="0"/>
        </a:xfrm>
      </p:grpSpPr>
      <p:sp>
        <p:nvSpPr>
          <p:cNvPr id="108" name="Google Shape;108;p34"/>
          <p:cNvSpPr txBox="1"/>
          <p:nvPr>
            <p:ph type="title"/>
          </p:nvPr>
        </p:nvSpPr>
        <p:spPr>
          <a:xfrm>
            <a:off x="831851" y="1709740"/>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34"/>
          <p:cNvSpPr txBox="1"/>
          <p:nvPr>
            <p:ph idx="1" type="body"/>
          </p:nvPr>
        </p:nvSpPr>
        <p:spPr>
          <a:xfrm>
            <a:off x="831851" y="4589464"/>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110" name="Google Shape;110;p34"/>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34"/>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34"/>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3" name="Shape 113"/>
        <p:cNvGrpSpPr/>
        <p:nvPr/>
      </p:nvGrpSpPr>
      <p:grpSpPr>
        <a:xfrm>
          <a:off x="0" y="0"/>
          <a:ext cx="0" cy="0"/>
          <a:chOff x="0" y="0"/>
          <a:chExt cx="0" cy="0"/>
        </a:xfrm>
      </p:grpSpPr>
      <p:sp>
        <p:nvSpPr>
          <p:cNvPr id="114" name="Google Shape;114;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35"/>
          <p:cNvSpPr txBox="1"/>
          <p:nvPr>
            <p:ph idx="1" type="body"/>
          </p:nvPr>
        </p:nvSpPr>
        <p:spPr>
          <a:xfrm>
            <a:off x="838200" y="1825625"/>
            <a:ext cx="5181600" cy="435133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 name="Google Shape;116;p35"/>
          <p:cNvSpPr txBox="1"/>
          <p:nvPr>
            <p:ph idx="2" type="body"/>
          </p:nvPr>
        </p:nvSpPr>
        <p:spPr>
          <a:xfrm>
            <a:off x="6172200" y="1825625"/>
            <a:ext cx="5181600" cy="435133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7" name="Google Shape;117;p35"/>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35"/>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35"/>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20" name="Shape 120"/>
        <p:cNvGrpSpPr/>
        <p:nvPr/>
      </p:nvGrpSpPr>
      <p:grpSpPr>
        <a:xfrm>
          <a:off x="0" y="0"/>
          <a:ext cx="0" cy="0"/>
          <a:chOff x="0" y="0"/>
          <a:chExt cx="0" cy="0"/>
        </a:xfrm>
      </p:grpSpPr>
      <p:sp>
        <p:nvSpPr>
          <p:cNvPr id="121" name="Google Shape;121;p3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36"/>
          <p:cNvSpPr txBox="1"/>
          <p:nvPr>
            <p:ph idx="1" type="body"/>
          </p:nvPr>
        </p:nvSpPr>
        <p:spPr>
          <a:xfrm>
            <a:off x="839789"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3" name="Google Shape;123;p36"/>
          <p:cNvSpPr txBox="1"/>
          <p:nvPr>
            <p:ph idx="2" type="body"/>
          </p:nvPr>
        </p:nvSpPr>
        <p:spPr>
          <a:xfrm>
            <a:off x="839789"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4" name="Google Shape;124;p36"/>
          <p:cNvSpPr txBox="1"/>
          <p:nvPr>
            <p:ph idx="3" type="body"/>
          </p:nvPr>
        </p:nvSpPr>
        <p:spPr>
          <a:xfrm>
            <a:off x="6172201"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25" name="Google Shape;125;p36"/>
          <p:cNvSpPr txBox="1"/>
          <p:nvPr>
            <p:ph idx="4" type="body"/>
          </p:nvPr>
        </p:nvSpPr>
        <p:spPr>
          <a:xfrm>
            <a:off x="6172201"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6" name="Google Shape;126;p36"/>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36"/>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36"/>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9" name="Shape 129"/>
        <p:cNvGrpSpPr/>
        <p:nvPr/>
      </p:nvGrpSpPr>
      <p:grpSpPr>
        <a:xfrm>
          <a:off x="0" y="0"/>
          <a:ext cx="0" cy="0"/>
          <a:chOff x="0" y="0"/>
          <a:chExt cx="0" cy="0"/>
        </a:xfrm>
      </p:grpSpPr>
      <p:sp>
        <p:nvSpPr>
          <p:cNvPr id="130" name="Google Shape;130;p3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1" name="Google Shape;131;p37"/>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37"/>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37"/>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 name="Shape 13"/>
        <p:cNvGrpSpPr/>
        <p:nvPr/>
      </p:nvGrpSpPr>
      <p:grpSpPr>
        <a:xfrm>
          <a:off x="0" y="0"/>
          <a:ext cx="0" cy="0"/>
          <a:chOff x="0" y="0"/>
          <a:chExt cx="0" cy="0"/>
        </a:xfrm>
      </p:grpSpPr>
      <p:sp>
        <p:nvSpPr>
          <p:cNvPr id="14" name="Google Shape;14;p21"/>
          <p:cNvSpPr txBox="1"/>
          <p:nvPr>
            <p:ph type="title"/>
          </p:nvPr>
        </p:nvSpPr>
        <p:spPr>
          <a:xfrm>
            <a:off x="533400" y="406400"/>
            <a:ext cx="11125200" cy="889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 name="Google Shape;15;p21"/>
          <p:cNvSpPr/>
          <p:nvPr/>
        </p:nvSpPr>
        <p:spPr>
          <a:xfrm>
            <a:off x="11295856" y="6380308"/>
            <a:ext cx="362744" cy="47769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 name="Google Shape;16;p21"/>
          <p:cNvSpPr txBox="1"/>
          <p:nvPr/>
        </p:nvSpPr>
        <p:spPr>
          <a:xfrm>
            <a:off x="11311334" y="6474609"/>
            <a:ext cx="331788" cy="153888"/>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fld id="{00000000-1234-1234-1234-123412341234}" type="slidenum">
              <a:rPr b="1" i="0" lang="en-ID" sz="1000" u="none" cap="none" strike="noStrike">
                <a:solidFill>
                  <a:schemeClr val="lt1"/>
                </a:solidFill>
                <a:latin typeface="Quattrocento Sans"/>
                <a:ea typeface="Quattrocento Sans"/>
                <a:cs typeface="Quattrocento Sans"/>
                <a:sym typeface="Quattrocento Sans"/>
              </a:rPr>
              <a:t>‹#›</a:t>
            </a:fld>
            <a:endParaRPr b="1" i="0" sz="1000" u="none" cap="none" strike="noStrike">
              <a:solidFill>
                <a:schemeClr val="lt1"/>
              </a:solidFill>
              <a:latin typeface="Quattrocento Sans"/>
              <a:ea typeface="Quattrocento Sans"/>
              <a:cs typeface="Quattrocento Sans"/>
              <a:sym typeface="Quattrocento Sans"/>
            </a:endParaRPr>
          </a:p>
        </p:txBody>
      </p:sp>
      <p:sp>
        <p:nvSpPr>
          <p:cNvPr id="17" name="Google Shape;17;p21"/>
          <p:cNvSpPr txBox="1"/>
          <p:nvPr/>
        </p:nvSpPr>
        <p:spPr>
          <a:xfrm>
            <a:off x="9863568" y="6489998"/>
            <a:ext cx="1241788" cy="123111"/>
          </a:xfrm>
          <a:prstGeom prst="rect">
            <a:avLst/>
          </a:prstGeom>
          <a:noFill/>
          <a:ln>
            <a:noFill/>
          </a:ln>
        </p:spPr>
        <p:txBody>
          <a:bodyPr anchorCtr="0" anchor="ctr" bIns="0" lIns="0" spcFirstLastPara="1" rIns="0" wrap="square" tIns="0">
            <a:spAutoFit/>
          </a:bodyPr>
          <a:lstStyle/>
          <a:p>
            <a:pPr indent="0" lvl="0" marL="0" marR="0" rtl="0" algn="r">
              <a:spcBef>
                <a:spcPts val="0"/>
              </a:spcBef>
              <a:spcAft>
                <a:spcPts val="0"/>
              </a:spcAft>
              <a:buNone/>
            </a:pPr>
            <a:r>
              <a:rPr b="0" i="0" lang="en-ID" sz="800" u="none" cap="none" strike="noStrike">
                <a:solidFill>
                  <a:srgbClr val="A5A5A5"/>
                </a:solidFill>
                <a:latin typeface="Quattrocento Sans"/>
                <a:ea typeface="Quattrocento Sans"/>
                <a:cs typeface="Quattrocento Sans"/>
                <a:sym typeface="Quattrocento Sans"/>
              </a:rPr>
              <a:t>Place Your Footer Here</a:t>
            </a:r>
            <a:endParaRPr/>
          </a:p>
        </p:txBody>
      </p:sp>
      <p:pic>
        <p:nvPicPr>
          <p:cNvPr id="18" name="Google Shape;18;p21"/>
          <p:cNvPicPr preferRelativeResize="0"/>
          <p:nvPr/>
        </p:nvPicPr>
        <p:blipFill rotWithShape="1">
          <a:blip r:embed="rId2">
            <a:alphaModFix/>
          </a:blip>
          <a:srcRect b="0" l="0" r="0" t="0"/>
          <a:stretch/>
        </p:blipFill>
        <p:spPr>
          <a:xfrm>
            <a:off x="564356" y="6465116"/>
            <a:ext cx="649478" cy="172874"/>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4" name="Shape 134"/>
        <p:cNvGrpSpPr/>
        <p:nvPr/>
      </p:nvGrpSpPr>
      <p:grpSpPr>
        <a:xfrm>
          <a:off x="0" y="0"/>
          <a:ext cx="0" cy="0"/>
          <a:chOff x="0" y="0"/>
          <a:chExt cx="0" cy="0"/>
        </a:xfrm>
      </p:grpSpPr>
      <p:sp>
        <p:nvSpPr>
          <p:cNvPr id="135" name="Google Shape;135;p3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38"/>
          <p:cNvSpPr txBox="1"/>
          <p:nvPr>
            <p:ph idx="1" type="body"/>
          </p:nvPr>
        </p:nvSpPr>
        <p:spPr>
          <a:xfrm>
            <a:off x="5183188" y="987426"/>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37" name="Google Shape;137;p38"/>
          <p:cNvSpPr txBox="1"/>
          <p:nvPr>
            <p:ph idx="2" type="body"/>
          </p:nvPr>
        </p:nvSpPr>
        <p:spPr>
          <a:xfrm>
            <a:off x="839788" y="2057401"/>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38" name="Google Shape;138;p38"/>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38"/>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38"/>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1" name="Shape 141"/>
        <p:cNvGrpSpPr/>
        <p:nvPr/>
      </p:nvGrpSpPr>
      <p:grpSpPr>
        <a:xfrm>
          <a:off x="0" y="0"/>
          <a:ext cx="0" cy="0"/>
          <a:chOff x="0" y="0"/>
          <a:chExt cx="0" cy="0"/>
        </a:xfrm>
      </p:grpSpPr>
      <p:sp>
        <p:nvSpPr>
          <p:cNvPr id="142" name="Google Shape;142;p3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3" name="Google Shape;143;p39"/>
          <p:cNvSpPr/>
          <p:nvPr>
            <p:ph idx="2" type="pic"/>
          </p:nvPr>
        </p:nvSpPr>
        <p:spPr>
          <a:xfrm>
            <a:off x="5183188" y="987426"/>
            <a:ext cx="6172200" cy="4873625"/>
          </a:xfrm>
          <a:prstGeom prst="rect">
            <a:avLst/>
          </a:prstGeom>
          <a:noFill/>
          <a:ln>
            <a:noFill/>
          </a:ln>
        </p:spPr>
      </p:sp>
      <p:sp>
        <p:nvSpPr>
          <p:cNvPr id="144" name="Google Shape;144;p39"/>
          <p:cNvSpPr txBox="1"/>
          <p:nvPr>
            <p:ph idx="1" type="body"/>
          </p:nvPr>
        </p:nvSpPr>
        <p:spPr>
          <a:xfrm>
            <a:off x="839788" y="2057401"/>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45" name="Google Shape;145;p39"/>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39"/>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7" name="Google Shape;147;p39"/>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8" name="Shape 148"/>
        <p:cNvGrpSpPr/>
        <p:nvPr/>
      </p:nvGrpSpPr>
      <p:grpSpPr>
        <a:xfrm>
          <a:off x="0" y="0"/>
          <a:ext cx="0" cy="0"/>
          <a:chOff x="0" y="0"/>
          <a:chExt cx="0" cy="0"/>
        </a:xfrm>
      </p:grpSpPr>
      <p:sp>
        <p:nvSpPr>
          <p:cNvPr id="149" name="Google Shape;149;p4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0" name="Google Shape;150;p40"/>
          <p:cNvSpPr txBox="1"/>
          <p:nvPr>
            <p:ph idx="1" type="body"/>
          </p:nvPr>
        </p:nvSpPr>
        <p:spPr>
          <a:xfrm rot="5400000">
            <a:off x="3920331" y="-1256505"/>
            <a:ext cx="4351339"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1" name="Google Shape;151;p40"/>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40"/>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40"/>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4" name="Shape 154"/>
        <p:cNvGrpSpPr/>
        <p:nvPr/>
      </p:nvGrpSpPr>
      <p:grpSpPr>
        <a:xfrm>
          <a:off x="0" y="0"/>
          <a:ext cx="0" cy="0"/>
          <a:chOff x="0" y="0"/>
          <a:chExt cx="0" cy="0"/>
        </a:xfrm>
      </p:grpSpPr>
      <p:sp>
        <p:nvSpPr>
          <p:cNvPr id="155" name="Google Shape;155;p41"/>
          <p:cNvSpPr txBox="1"/>
          <p:nvPr>
            <p:ph type="title"/>
          </p:nvPr>
        </p:nvSpPr>
        <p:spPr>
          <a:xfrm rot="5400000">
            <a:off x="7133432" y="1956596"/>
            <a:ext cx="5811839"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6" name="Google Shape;156;p41"/>
          <p:cNvSpPr txBox="1"/>
          <p:nvPr>
            <p:ph idx="1" type="body"/>
          </p:nvPr>
        </p:nvSpPr>
        <p:spPr>
          <a:xfrm rot="5400000">
            <a:off x="1799431" y="-596104"/>
            <a:ext cx="5811839"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7" name="Google Shape;157;p41"/>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8" name="Google Shape;158;p41"/>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9" name="Google Shape;159;p41"/>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6" name="Shape 166"/>
        <p:cNvGrpSpPr/>
        <p:nvPr/>
      </p:nvGrpSpPr>
      <p:grpSpPr>
        <a:xfrm>
          <a:off x="0" y="0"/>
          <a:ext cx="0" cy="0"/>
          <a:chOff x="0" y="0"/>
          <a:chExt cx="0" cy="0"/>
        </a:xfrm>
      </p:grpSpPr>
      <p:sp>
        <p:nvSpPr>
          <p:cNvPr id="167" name="Google Shape;167;p20"/>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68" name="Google Shape;168;p20"/>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69" name="Google Shape;169;p20"/>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0" name="Shape 170"/>
        <p:cNvGrpSpPr/>
        <p:nvPr/>
      </p:nvGrpSpPr>
      <p:grpSpPr>
        <a:xfrm>
          <a:off x="0" y="0"/>
          <a:ext cx="0" cy="0"/>
          <a:chOff x="0" y="0"/>
          <a:chExt cx="0" cy="0"/>
        </a:xfrm>
      </p:grpSpPr>
      <p:sp>
        <p:nvSpPr>
          <p:cNvPr id="171" name="Google Shape;171;p42"/>
          <p:cNvSpPr txBox="1"/>
          <p:nvPr>
            <p:ph type="ctrTitle"/>
          </p:nvPr>
        </p:nvSpPr>
        <p:spPr>
          <a:xfrm>
            <a:off x="1524000" y="1122363"/>
            <a:ext cx="9144000" cy="23876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60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72" name="Google Shape;172;p42"/>
          <p:cNvSpPr txBox="1"/>
          <p:nvPr>
            <p:ph idx="1" type="subTitle"/>
          </p:nvPr>
        </p:nvSpPr>
        <p:spPr>
          <a:xfrm>
            <a:off x="1524000" y="3602038"/>
            <a:ext cx="9144000" cy="165576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1067"/>
              </a:spcBef>
              <a:spcAft>
                <a:spcPts val="0"/>
              </a:spcAft>
              <a:buClr>
                <a:schemeClr val="dk1"/>
              </a:buClr>
              <a:buSzPts val="1800"/>
              <a:buNone/>
              <a:defRPr sz="2400"/>
            </a:lvl1pPr>
            <a:lvl2pPr lvl="1" algn="ctr">
              <a:lnSpc>
                <a:spcPct val="90000"/>
              </a:lnSpc>
              <a:spcBef>
                <a:spcPts val="533"/>
              </a:spcBef>
              <a:spcAft>
                <a:spcPts val="0"/>
              </a:spcAft>
              <a:buClr>
                <a:schemeClr val="dk1"/>
              </a:buClr>
              <a:buSzPts val="1500"/>
              <a:buNone/>
              <a:defRPr sz="2000"/>
            </a:lvl2pPr>
            <a:lvl3pPr lvl="2" algn="ctr">
              <a:lnSpc>
                <a:spcPct val="90000"/>
              </a:lnSpc>
              <a:spcBef>
                <a:spcPts val="533"/>
              </a:spcBef>
              <a:spcAft>
                <a:spcPts val="0"/>
              </a:spcAft>
              <a:buClr>
                <a:schemeClr val="dk1"/>
              </a:buClr>
              <a:buSzPts val="1400"/>
              <a:buNone/>
              <a:defRPr sz="1867"/>
            </a:lvl3pPr>
            <a:lvl4pPr lvl="3" algn="ctr">
              <a:lnSpc>
                <a:spcPct val="90000"/>
              </a:lnSpc>
              <a:spcBef>
                <a:spcPts val="533"/>
              </a:spcBef>
              <a:spcAft>
                <a:spcPts val="0"/>
              </a:spcAft>
              <a:buClr>
                <a:schemeClr val="dk1"/>
              </a:buClr>
              <a:buSzPts val="1200"/>
              <a:buNone/>
              <a:defRPr sz="1600"/>
            </a:lvl4pPr>
            <a:lvl5pPr lvl="4" algn="ctr">
              <a:lnSpc>
                <a:spcPct val="90000"/>
              </a:lnSpc>
              <a:spcBef>
                <a:spcPts val="533"/>
              </a:spcBef>
              <a:spcAft>
                <a:spcPts val="0"/>
              </a:spcAft>
              <a:buClr>
                <a:schemeClr val="dk1"/>
              </a:buClr>
              <a:buSzPts val="1200"/>
              <a:buNone/>
              <a:defRPr sz="1600"/>
            </a:lvl5pPr>
            <a:lvl6pPr lvl="5" algn="ctr">
              <a:lnSpc>
                <a:spcPct val="90000"/>
              </a:lnSpc>
              <a:spcBef>
                <a:spcPts val="533"/>
              </a:spcBef>
              <a:spcAft>
                <a:spcPts val="0"/>
              </a:spcAft>
              <a:buClr>
                <a:schemeClr val="dk1"/>
              </a:buClr>
              <a:buSzPts val="1200"/>
              <a:buNone/>
              <a:defRPr sz="1600"/>
            </a:lvl6pPr>
            <a:lvl7pPr lvl="6" algn="ctr">
              <a:lnSpc>
                <a:spcPct val="90000"/>
              </a:lnSpc>
              <a:spcBef>
                <a:spcPts val="533"/>
              </a:spcBef>
              <a:spcAft>
                <a:spcPts val="0"/>
              </a:spcAft>
              <a:buClr>
                <a:schemeClr val="dk1"/>
              </a:buClr>
              <a:buSzPts val="1200"/>
              <a:buNone/>
              <a:defRPr sz="1600"/>
            </a:lvl7pPr>
            <a:lvl8pPr lvl="7" algn="ctr">
              <a:lnSpc>
                <a:spcPct val="90000"/>
              </a:lnSpc>
              <a:spcBef>
                <a:spcPts val="533"/>
              </a:spcBef>
              <a:spcAft>
                <a:spcPts val="0"/>
              </a:spcAft>
              <a:buClr>
                <a:schemeClr val="dk1"/>
              </a:buClr>
              <a:buSzPts val="1200"/>
              <a:buNone/>
              <a:defRPr sz="1600"/>
            </a:lvl8pPr>
            <a:lvl9pPr lvl="8" algn="ctr">
              <a:lnSpc>
                <a:spcPct val="90000"/>
              </a:lnSpc>
              <a:spcBef>
                <a:spcPts val="533"/>
              </a:spcBef>
              <a:spcAft>
                <a:spcPts val="0"/>
              </a:spcAft>
              <a:buClr>
                <a:schemeClr val="dk1"/>
              </a:buClr>
              <a:buSzPts val="1200"/>
              <a:buNone/>
              <a:defRPr sz="1600"/>
            </a:lvl9pPr>
          </a:lstStyle>
          <a:p/>
        </p:txBody>
      </p:sp>
      <p:sp>
        <p:nvSpPr>
          <p:cNvPr id="173" name="Google Shape;173;p42"/>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74" name="Google Shape;174;p42"/>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75" name="Google Shape;175;p42"/>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6" name="Shape 176"/>
        <p:cNvGrpSpPr/>
        <p:nvPr/>
      </p:nvGrpSpPr>
      <p:grpSpPr>
        <a:xfrm>
          <a:off x="0" y="0"/>
          <a:ext cx="0" cy="0"/>
          <a:chOff x="0" y="0"/>
          <a:chExt cx="0" cy="0"/>
        </a:xfrm>
      </p:grpSpPr>
      <p:sp>
        <p:nvSpPr>
          <p:cNvPr id="177" name="Google Shape;177;p43"/>
          <p:cNvSpPr txBox="1"/>
          <p:nvPr>
            <p:ph type="title"/>
          </p:nvPr>
        </p:nvSpPr>
        <p:spPr>
          <a:xfrm>
            <a:off x="838200" y="365125"/>
            <a:ext cx="10515600" cy="1325563"/>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78" name="Google Shape;178;p43"/>
          <p:cNvSpPr txBox="1"/>
          <p:nvPr>
            <p:ph idx="1" type="body"/>
          </p:nvPr>
        </p:nvSpPr>
        <p:spPr>
          <a:xfrm>
            <a:off x="838200" y="1825625"/>
            <a:ext cx="10515600" cy="4351339"/>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1067"/>
              </a:spcBef>
              <a:spcAft>
                <a:spcPts val="0"/>
              </a:spcAft>
              <a:buClr>
                <a:schemeClr val="dk1"/>
              </a:buClr>
              <a:buSzPts val="1400"/>
              <a:buChar char="•"/>
              <a:defRPr/>
            </a:lvl1pPr>
            <a:lvl2pPr indent="-317500" lvl="1" marL="914400" algn="l">
              <a:lnSpc>
                <a:spcPct val="90000"/>
              </a:lnSpc>
              <a:spcBef>
                <a:spcPts val="533"/>
              </a:spcBef>
              <a:spcAft>
                <a:spcPts val="0"/>
              </a:spcAft>
              <a:buClr>
                <a:schemeClr val="dk1"/>
              </a:buClr>
              <a:buSzPts val="1400"/>
              <a:buChar char="•"/>
              <a:defRPr/>
            </a:lvl2pPr>
            <a:lvl3pPr indent="-317500" lvl="2" marL="1371600" algn="l">
              <a:lnSpc>
                <a:spcPct val="90000"/>
              </a:lnSpc>
              <a:spcBef>
                <a:spcPts val="533"/>
              </a:spcBef>
              <a:spcAft>
                <a:spcPts val="0"/>
              </a:spcAft>
              <a:buClr>
                <a:schemeClr val="dk1"/>
              </a:buClr>
              <a:buSzPts val="1400"/>
              <a:buChar char="•"/>
              <a:defRPr/>
            </a:lvl3pPr>
            <a:lvl4pPr indent="-317500" lvl="3" marL="1828800" algn="l">
              <a:lnSpc>
                <a:spcPct val="90000"/>
              </a:lnSpc>
              <a:spcBef>
                <a:spcPts val="533"/>
              </a:spcBef>
              <a:spcAft>
                <a:spcPts val="0"/>
              </a:spcAft>
              <a:buClr>
                <a:schemeClr val="dk1"/>
              </a:buClr>
              <a:buSzPts val="1400"/>
              <a:buChar char="•"/>
              <a:defRPr/>
            </a:lvl4pPr>
            <a:lvl5pPr indent="-317500" lvl="4" marL="2286000" algn="l">
              <a:lnSpc>
                <a:spcPct val="90000"/>
              </a:lnSpc>
              <a:spcBef>
                <a:spcPts val="533"/>
              </a:spcBef>
              <a:spcAft>
                <a:spcPts val="0"/>
              </a:spcAft>
              <a:buClr>
                <a:schemeClr val="dk1"/>
              </a:buClr>
              <a:buSzPts val="1400"/>
              <a:buChar char="•"/>
              <a:defRPr/>
            </a:lvl5pPr>
            <a:lvl6pPr indent="-317500" lvl="5" marL="2743200" algn="l">
              <a:lnSpc>
                <a:spcPct val="90000"/>
              </a:lnSpc>
              <a:spcBef>
                <a:spcPts val="533"/>
              </a:spcBef>
              <a:spcAft>
                <a:spcPts val="0"/>
              </a:spcAft>
              <a:buClr>
                <a:schemeClr val="dk1"/>
              </a:buClr>
              <a:buSzPts val="1400"/>
              <a:buChar char="•"/>
              <a:defRPr/>
            </a:lvl6pPr>
            <a:lvl7pPr indent="-317500" lvl="6" marL="3200400" algn="l">
              <a:lnSpc>
                <a:spcPct val="90000"/>
              </a:lnSpc>
              <a:spcBef>
                <a:spcPts val="533"/>
              </a:spcBef>
              <a:spcAft>
                <a:spcPts val="0"/>
              </a:spcAft>
              <a:buClr>
                <a:schemeClr val="dk1"/>
              </a:buClr>
              <a:buSzPts val="1400"/>
              <a:buChar char="•"/>
              <a:defRPr/>
            </a:lvl7pPr>
            <a:lvl8pPr indent="-317500" lvl="7" marL="3657600" algn="l">
              <a:lnSpc>
                <a:spcPct val="90000"/>
              </a:lnSpc>
              <a:spcBef>
                <a:spcPts val="533"/>
              </a:spcBef>
              <a:spcAft>
                <a:spcPts val="0"/>
              </a:spcAft>
              <a:buClr>
                <a:schemeClr val="dk1"/>
              </a:buClr>
              <a:buSzPts val="1400"/>
              <a:buChar char="•"/>
              <a:defRPr/>
            </a:lvl8pPr>
            <a:lvl9pPr indent="-317500" lvl="8" marL="4114800" algn="l">
              <a:lnSpc>
                <a:spcPct val="90000"/>
              </a:lnSpc>
              <a:spcBef>
                <a:spcPts val="533"/>
              </a:spcBef>
              <a:spcAft>
                <a:spcPts val="0"/>
              </a:spcAft>
              <a:buClr>
                <a:schemeClr val="dk1"/>
              </a:buClr>
              <a:buSzPts val="1400"/>
              <a:buChar char="•"/>
              <a:defRPr/>
            </a:lvl9pPr>
          </a:lstStyle>
          <a:p/>
        </p:txBody>
      </p:sp>
      <p:sp>
        <p:nvSpPr>
          <p:cNvPr id="179" name="Google Shape;179;p43"/>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80" name="Google Shape;180;p43"/>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81" name="Google Shape;181;p43"/>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2" name="Shape 182"/>
        <p:cNvGrpSpPr/>
        <p:nvPr/>
      </p:nvGrpSpPr>
      <p:grpSpPr>
        <a:xfrm>
          <a:off x="0" y="0"/>
          <a:ext cx="0" cy="0"/>
          <a:chOff x="0" y="0"/>
          <a:chExt cx="0" cy="0"/>
        </a:xfrm>
      </p:grpSpPr>
      <p:sp>
        <p:nvSpPr>
          <p:cNvPr id="183" name="Google Shape;183;p44"/>
          <p:cNvSpPr txBox="1"/>
          <p:nvPr>
            <p:ph type="title"/>
          </p:nvPr>
        </p:nvSpPr>
        <p:spPr>
          <a:xfrm>
            <a:off x="831851" y="1709740"/>
            <a:ext cx="10515600" cy="2852737"/>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60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84" name="Google Shape;184;p44"/>
          <p:cNvSpPr txBox="1"/>
          <p:nvPr>
            <p:ph idx="1" type="body"/>
          </p:nvPr>
        </p:nvSpPr>
        <p:spPr>
          <a:xfrm>
            <a:off x="831851" y="4589463"/>
            <a:ext cx="10515600" cy="1500187"/>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1067"/>
              </a:spcBef>
              <a:spcAft>
                <a:spcPts val="0"/>
              </a:spcAft>
              <a:buClr>
                <a:srgbClr val="888888"/>
              </a:buClr>
              <a:buSzPts val="1800"/>
              <a:buNone/>
              <a:defRPr sz="2400">
                <a:solidFill>
                  <a:srgbClr val="888888"/>
                </a:solidFill>
              </a:defRPr>
            </a:lvl1pPr>
            <a:lvl2pPr indent="-228600" lvl="1" marL="914400" algn="l">
              <a:lnSpc>
                <a:spcPct val="90000"/>
              </a:lnSpc>
              <a:spcBef>
                <a:spcPts val="533"/>
              </a:spcBef>
              <a:spcAft>
                <a:spcPts val="0"/>
              </a:spcAft>
              <a:buClr>
                <a:srgbClr val="888888"/>
              </a:buClr>
              <a:buSzPts val="1500"/>
              <a:buNone/>
              <a:defRPr sz="2000">
                <a:solidFill>
                  <a:srgbClr val="888888"/>
                </a:solidFill>
              </a:defRPr>
            </a:lvl2pPr>
            <a:lvl3pPr indent="-228600" lvl="2" marL="1371600" algn="l">
              <a:lnSpc>
                <a:spcPct val="90000"/>
              </a:lnSpc>
              <a:spcBef>
                <a:spcPts val="533"/>
              </a:spcBef>
              <a:spcAft>
                <a:spcPts val="0"/>
              </a:spcAft>
              <a:buClr>
                <a:srgbClr val="888888"/>
              </a:buClr>
              <a:buSzPts val="1400"/>
              <a:buNone/>
              <a:defRPr sz="1867">
                <a:solidFill>
                  <a:srgbClr val="888888"/>
                </a:solidFill>
              </a:defRPr>
            </a:lvl3pPr>
            <a:lvl4pPr indent="-228600" lvl="3" marL="1828800" algn="l">
              <a:lnSpc>
                <a:spcPct val="90000"/>
              </a:lnSpc>
              <a:spcBef>
                <a:spcPts val="533"/>
              </a:spcBef>
              <a:spcAft>
                <a:spcPts val="0"/>
              </a:spcAft>
              <a:buClr>
                <a:srgbClr val="888888"/>
              </a:buClr>
              <a:buSzPts val="1200"/>
              <a:buNone/>
              <a:defRPr sz="1600">
                <a:solidFill>
                  <a:srgbClr val="888888"/>
                </a:solidFill>
              </a:defRPr>
            </a:lvl4pPr>
            <a:lvl5pPr indent="-228600" lvl="4" marL="2286000" algn="l">
              <a:lnSpc>
                <a:spcPct val="90000"/>
              </a:lnSpc>
              <a:spcBef>
                <a:spcPts val="533"/>
              </a:spcBef>
              <a:spcAft>
                <a:spcPts val="0"/>
              </a:spcAft>
              <a:buClr>
                <a:srgbClr val="888888"/>
              </a:buClr>
              <a:buSzPts val="1200"/>
              <a:buNone/>
              <a:defRPr sz="1600">
                <a:solidFill>
                  <a:srgbClr val="888888"/>
                </a:solidFill>
              </a:defRPr>
            </a:lvl5pPr>
            <a:lvl6pPr indent="-228600" lvl="5" marL="2743200" algn="l">
              <a:lnSpc>
                <a:spcPct val="90000"/>
              </a:lnSpc>
              <a:spcBef>
                <a:spcPts val="533"/>
              </a:spcBef>
              <a:spcAft>
                <a:spcPts val="0"/>
              </a:spcAft>
              <a:buClr>
                <a:srgbClr val="888888"/>
              </a:buClr>
              <a:buSzPts val="1200"/>
              <a:buNone/>
              <a:defRPr sz="1600">
                <a:solidFill>
                  <a:srgbClr val="888888"/>
                </a:solidFill>
              </a:defRPr>
            </a:lvl6pPr>
            <a:lvl7pPr indent="-228600" lvl="6" marL="3200400" algn="l">
              <a:lnSpc>
                <a:spcPct val="90000"/>
              </a:lnSpc>
              <a:spcBef>
                <a:spcPts val="533"/>
              </a:spcBef>
              <a:spcAft>
                <a:spcPts val="0"/>
              </a:spcAft>
              <a:buClr>
                <a:srgbClr val="888888"/>
              </a:buClr>
              <a:buSzPts val="1200"/>
              <a:buNone/>
              <a:defRPr sz="1600">
                <a:solidFill>
                  <a:srgbClr val="888888"/>
                </a:solidFill>
              </a:defRPr>
            </a:lvl7pPr>
            <a:lvl8pPr indent="-228600" lvl="7" marL="3657600" algn="l">
              <a:lnSpc>
                <a:spcPct val="90000"/>
              </a:lnSpc>
              <a:spcBef>
                <a:spcPts val="533"/>
              </a:spcBef>
              <a:spcAft>
                <a:spcPts val="0"/>
              </a:spcAft>
              <a:buClr>
                <a:srgbClr val="888888"/>
              </a:buClr>
              <a:buSzPts val="1200"/>
              <a:buNone/>
              <a:defRPr sz="1600">
                <a:solidFill>
                  <a:srgbClr val="888888"/>
                </a:solidFill>
              </a:defRPr>
            </a:lvl8pPr>
            <a:lvl9pPr indent="-228600" lvl="8" marL="4114800" algn="l">
              <a:lnSpc>
                <a:spcPct val="90000"/>
              </a:lnSpc>
              <a:spcBef>
                <a:spcPts val="533"/>
              </a:spcBef>
              <a:spcAft>
                <a:spcPts val="0"/>
              </a:spcAft>
              <a:buClr>
                <a:srgbClr val="888888"/>
              </a:buClr>
              <a:buSzPts val="1200"/>
              <a:buNone/>
              <a:defRPr sz="1600">
                <a:solidFill>
                  <a:srgbClr val="888888"/>
                </a:solidFill>
              </a:defRPr>
            </a:lvl9pPr>
          </a:lstStyle>
          <a:p/>
        </p:txBody>
      </p:sp>
      <p:sp>
        <p:nvSpPr>
          <p:cNvPr id="185" name="Google Shape;185;p44"/>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86" name="Google Shape;186;p44"/>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87" name="Google Shape;187;p44"/>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88" name="Shape 188"/>
        <p:cNvGrpSpPr/>
        <p:nvPr/>
      </p:nvGrpSpPr>
      <p:grpSpPr>
        <a:xfrm>
          <a:off x="0" y="0"/>
          <a:ext cx="0" cy="0"/>
          <a:chOff x="0" y="0"/>
          <a:chExt cx="0" cy="0"/>
        </a:xfrm>
      </p:grpSpPr>
      <p:sp>
        <p:nvSpPr>
          <p:cNvPr id="189" name="Google Shape;189;p45"/>
          <p:cNvSpPr txBox="1"/>
          <p:nvPr>
            <p:ph type="title"/>
          </p:nvPr>
        </p:nvSpPr>
        <p:spPr>
          <a:xfrm>
            <a:off x="838200" y="365125"/>
            <a:ext cx="10515600" cy="1325563"/>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90" name="Google Shape;190;p45"/>
          <p:cNvSpPr txBox="1"/>
          <p:nvPr>
            <p:ph idx="1" type="body"/>
          </p:nvPr>
        </p:nvSpPr>
        <p:spPr>
          <a:xfrm>
            <a:off x="838200" y="1825625"/>
            <a:ext cx="5181600" cy="4351339"/>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1067"/>
              </a:spcBef>
              <a:spcAft>
                <a:spcPts val="0"/>
              </a:spcAft>
              <a:buClr>
                <a:schemeClr val="dk1"/>
              </a:buClr>
              <a:buSzPts val="1400"/>
              <a:buChar char="•"/>
              <a:defRPr/>
            </a:lvl1pPr>
            <a:lvl2pPr indent="-317500" lvl="1" marL="914400" algn="l">
              <a:lnSpc>
                <a:spcPct val="90000"/>
              </a:lnSpc>
              <a:spcBef>
                <a:spcPts val="533"/>
              </a:spcBef>
              <a:spcAft>
                <a:spcPts val="0"/>
              </a:spcAft>
              <a:buClr>
                <a:schemeClr val="dk1"/>
              </a:buClr>
              <a:buSzPts val="1400"/>
              <a:buChar char="•"/>
              <a:defRPr/>
            </a:lvl2pPr>
            <a:lvl3pPr indent="-317500" lvl="2" marL="1371600" algn="l">
              <a:lnSpc>
                <a:spcPct val="90000"/>
              </a:lnSpc>
              <a:spcBef>
                <a:spcPts val="533"/>
              </a:spcBef>
              <a:spcAft>
                <a:spcPts val="0"/>
              </a:spcAft>
              <a:buClr>
                <a:schemeClr val="dk1"/>
              </a:buClr>
              <a:buSzPts val="1400"/>
              <a:buChar char="•"/>
              <a:defRPr/>
            </a:lvl3pPr>
            <a:lvl4pPr indent="-317500" lvl="3" marL="1828800" algn="l">
              <a:lnSpc>
                <a:spcPct val="90000"/>
              </a:lnSpc>
              <a:spcBef>
                <a:spcPts val="533"/>
              </a:spcBef>
              <a:spcAft>
                <a:spcPts val="0"/>
              </a:spcAft>
              <a:buClr>
                <a:schemeClr val="dk1"/>
              </a:buClr>
              <a:buSzPts val="1400"/>
              <a:buChar char="•"/>
              <a:defRPr/>
            </a:lvl4pPr>
            <a:lvl5pPr indent="-317500" lvl="4" marL="2286000" algn="l">
              <a:lnSpc>
                <a:spcPct val="90000"/>
              </a:lnSpc>
              <a:spcBef>
                <a:spcPts val="533"/>
              </a:spcBef>
              <a:spcAft>
                <a:spcPts val="0"/>
              </a:spcAft>
              <a:buClr>
                <a:schemeClr val="dk1"/>
              </a:buClr>
              <a:buSzPts val="1400"/>
              <a:buChar char="•"/>
              <a:defRPr/>
            </a:lvl5pPr>
            <a:lvl6pPr indent="-317500" lvl="5" marL="2743200" algn="l">
              <a:lnSpc>
                <a:spcPct val="90000"/>
              </a:lnSpc>
              <a:spcBef>
                <a:spcPts val="533"/>
              </a:spcBef>
              <a:spcAft>
                <a:spcPts val="0"/>
              </a:spcAft>
              <a:buClr>
                <a:schemeClr val="dk1"/>
              </a:buClr>
              <a:buSzPts val="1400"/>
              <a:buChar char="•"/>
              <a:defRPr/>
            </a:lvl6pPr>
            <a:lvl7pPr indent="-317500" lvl="6" marL="3200400" algn="l">
              <a:lnSpc>
                <a:spcPct val="90000"/>
              </a:lnSpc>
              <a:spcBef>
                <a:spcPts val="533"/>
              </a:spcBef>
              <a:spcAft>
                <a:spcPts val="0"/>
              </a:spcAft>
              <a:buClr>
                <a:schemeClr val="dk1"/>
              </a:buClr>
              <a:buSzPts val="1400"/>
              <a:buChar char="•"/>
              <a:defRPr/>
            </a:lvl7pPr>
            <a:lvl8pPr indent="-317500" lvl="7" marL="3657600" algn="l">
              <a:lnSpc>
                <a:spcPct val="90000"/>
              </a:lnSpc>
              <a:spcBef>
                <a:spcPts val="533"/>
              </a:spcBef>
              <a:spcAft>
                <a:spcPts val="0"/>
              </a:spcAft>
              <a:buClr>
                <a:schemeClr val="dk1"/>
              </a:buClr>
              <a:buSzPts val="1400"/>
              <a:buChar char="•"/>
              <a:defRPr/>
            </a:lvl8pPr>
            <a:lvl9pPr indent="-317500" lvl="8" marL="4114800" algn="l">
              <a:lnSpc>
                <a:spcPct val="90000"/>
              </a:lnSpc>
              <a:spcBef>
                <a:spcPts val="533"/>
              </a:spcBef>
              <a:spcAft>
                <a:spcPts val="0"/>
              </a:spcAft>
              <a:buClr>
                <a:schemeClr val="dk1"/>
              </a:buClr>
              <a:buSzPts val="1400"/>
              <a:buChar char="•"/>
              <a:defRPr/>
            </a:lvl9pPr>
          </a:lstStyle>
          <a:p/>
        </p:txBody>
      </p:sp>
      <p:sp>
        <p:nvSpPr>
          <p:cNvPr id="191" name="Google Shape;191;p45"/>
          <p:cNvSpPr txBox="1"/>
          <p:nvPr>
            <p:ph idx="2" type="body"/>
          </p:nvPr>
        </p:nvSpPr>
        <p:spPr>
          <a:xfrm>
            <a:off x="6172200" y="1825625"/>
            <a:ext cx="5181600" cy="4351339"/>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1067"/>
              </a:spcBef>
              <a:spcAft>
                <a:spcPts val="0"/>
              </a:spcAft>
              <a:buClr>
                <a:schemeClr val="dk1"/>
              </a:buClr>
              <a:buSzPts val="1400"/>
              <a:buChar char="•"/>
              <a:defRPr/>
            </a:lvl1pPr>
            <a:lvl2pPr indent="-317500" lvl="1" marL="914400" algn="l">
              <a:lnSpc>
                <a:spcPct val="90000"/>
              </a:lnSpc>
              <a:spcBef>
                <a:spcPts val="533"/>
              </a:spcBef>
              <a:spcAft>
                <a:spcPts val="0"/>
              </a:spcAft>
              <a:buClr>
                <a:schemeClr val="dk1"/>
              </a:buClr>
              <a:buSzPts val="1400"/>
              <a:buChar char="•"/>
              <a:defRPr/>
            </a:lvl2pPr>
            <a:lvl3pPr indent="-317500" lvl="2" marL="1371600" algn="l">
              <a:lnSpc>
                <a:spcPct val="90000"/>
              </a:lnSpc>
              <a:spcBef>
                <a:spcPts val="533"/>
              </a:spcBef>
              <a:spcAft>
                <a:spcPts val="0"/>
              </a:spcAft>
              <a:buClr>
                <a:schemeClr val="dk1"/>
              </a:buClr>
              <a:buSzPts val="1400"/>
              <a:buChar char="•"/>
              <a:defRPr/>
            </a:lvl3pPr>
            <a:lvl4pPr indent="-317500" lvl="3" marL="1828800" algn="l">
              <a:lnSpc>
                <a:spcPct val="90000"/>
              </a:lnSpc>
              <a:spcBef>
                <a:spcPts val="533"/>
              </a:spcBef>
              <a:spcAft>
                <a:spcPts val="0"/>
              </a:spcAft>
              <a:buClr>
                <a:schemeClr val="dk1"/>
              </a:buClr>
              <a:buSzPts val="1400"/>
              <a:buChar char="•"/>
              <a:defRPr/>
            </a:lvl4pPr>
            <a:lvl5pPr indent="-317500" lvl="4" marL="2286000" algn="l">
              <a:lnSpc>
                <a:spcPct val="90000"/>
              </a:lnSpc>
              <a:spcBef>
                <a:spcPts val="533"/>
              </a:spcBef>
              <a:spcAft>
                <a:spcPts val="0"/>
              </a:spcAft>
              <a:buClr>
                <a:schemeClr val="dk1"/>
              </a:buClr>
              <a:buSzPts val="1400"/>
              <a:buChar char="•"/>
              <a:defRPr/>
            </a:lvl5pPr>
            <a:lvl6pPr indent="-317500" lvl="5" marL="2743200" algn="l">
              <a:lnSpc>
                <a:spcPct val="90000"/>
              </a:lnSpc>
              <a:spcBef>
                <a:spcPts val="533"/>
              </a:spcBef>
              <a:spcAft>
                <a:spcPts val="0"/>
              </a:spcAft>
              <a:buClr>
                <a:schemeClr val="dk1"/>
              </a:buClr>
              <a:buSzPts val="1400"/>
              <a:buChar char="•"/>
              <a:defRPr/>
            </a:lvl6pPr>
            <a:lvl7pPr indent="-317500" lvl="6" marL="3200400" algn="l">
              <a:lnSpc>
                <a:spcPct val="90000"/>
              </a:lnSpc>
              <a:spcBef>
                <a:spcPts val="533"/>
              </a:spcBef>
              <a:spcAft>
                <a:spcPts val="0"/>
              </a:spcAft>
              <a:buClr>
                <a:schemeClr val="dk1"/>
              </a:buClr>
              <a:buSzPts val="1400"/>
              <a:buChar char="•"/>
              <a:defRPr/>
            </a:lvl7pPr>
            <a:lvl8pPr indent="-317500" lvl="7" marL="3657600" algn="l">
              <a:lnSpc>
                <a:spcPct val="90000"/>
              </a:lnSpc>
              <a:spcBef>
                <a:spcPts val="533"/>
              </a:spcBef>
              <a:spcAft>
                <a:spcPts val="0"/>
              </a:spcAft>
              <a:buClr>
                <a:schemeClr val="dk1"/>
              </a:buClr>
              <a:buSzPts val="1400"/>
              <a:buChar char="•"/>
              <a:defRPr/>
            </a:lvl8pPr>
            <a:lvl9pPr indent="-317500" lvl="8" marL="4114800" algn="l">
              <a:lnSpc>
                <a:spcPct val="90000"/>
              </a:lnSpc>
              <a:spcBef>
                <a:spcPts val="533"/>
              </a:spcBef>
              <a:spcAft>
                <a:spcPts val="0"/>
              </a:spcAft>
              <a:buClr>
                <a:schemeClr val="dk1"/>
              </a:buClr>
              <a:buSzPts val="1400"/>
              <a:buChar char="•"/>
              <a:defRPr/>
            </a:lvl9pPr>
          </a:lstStyle>
          <a:p/>
        </p:txBody>
      </p:sp>
      <p:sp>
        <p:nvSpPr>
          <p:cNvPr id="192" name="Google Shape;192;p45"/>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93" name="Google Shape;193;p45"/>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194" name="Google Shape;194;p45"/>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95" name="Shape 195"/>
        <p:cNvGrpSpPr/>
        <p:nvPr/>
      </p:nvGrpSpPr>
      <p:grpSpPr>
        <a:xfrm>
          <a:off x="0" y="0"/>
          <a:ext cx="0" cy="0"/>
          <a:chOff x="0" y="0"/>
          <a:chExt cx="0" cy="0"/>
        </a:xfrm>
      </p:grpSpPr>
      <p:sp>
        <p:nvSpPr>
          <p:cNvPr id="196" name="Google Shape;196;p46"/>
          <p:cNvSpPr txBox="1"/>
          <p:nvPr>
            <p:ph type="title"/>
          </p:nvPr>
        </p:nvSpPr>
        <p:spPr>
          <a:xfrm>
            <a:off x="839788" y="365125"/>
            <a:ext cx="10515600" cy="1325563"/>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97" name="Google Shape;197;p46"/>
          <p:cNvSpPr txBox="1"/>
          <p:nvPr>
            <p:ph idx="1" type="body"/>
          </p:nvPr>
        </p:nvSpPr>
        <p:spPr>
          <a:xfrm>
            <a:off x="839788" y="1681163"/>
            <a:ext cx="5157787" cy="823912"/>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1067"/>
              </a:spcBef>
              <a:spcAft>
                <a:spcPts val="0"/>
              </a:spcAft>
              <a:buClr>
                <a:schemeClr val="dk1"/>
              </a:buClr>
              <a:buSzPts val="1800"/>
              <a:buNone/>
              <a:defRPr b="1" sz="2400"/>
            </a:lvl1pPr>
            <a:lvl2pPr indent="-228600" lvl="1" marL="914400" algn="l">
              <a:lnSpc>
                <a:spcPct val="90000"/>
              </a:lnSpc>
              <a:spcBef>
                <a:spcPts val="533"/>
              </a:spcBef>
              <a:spcAft>
                <a:spcPts val="0"/>
              </a:spcAft>
              <a:buClr>
                <a:schemeClr val="dk1"/>
              </a:buClr>
              <a:buSzPts val="1500"/>
              <a:buNone/>
              <a:defRPr b="1" sz="2000"/>
            </a:lvl2pPr>
            <a:lvl3pPr indent="-228600" lvl="2" marL="1371600" algn="l">
              <a:lnSpc>
                <a:spcPct val="90000"/>
              </a:lnSpc>
              <a:spcBef>
                <a:spcPts val="533"/>
              </a:spcBef>
              <a:spcAft>
                <a:spcPts val="0"/>
              </a:spcAft>
              <a:buClr>
                <a:schemeClr val="dk1"/>
              </a:buClr>
              <a:buSzPts val="1400"/>
              <a:buNone/>
              <a:defRPr b="1" sz="1867"/>
            </a:lvl3pPr>
            <a:lvl4pPr indent="-228600" lvl="3" marL="1828800" algn="l">
              <a:lnSpc>
                <a:spcPct val="90000"/>
              </a:lnSpc>
              <a:spcBef>
                <a:spcPts val="533"/>
              </a:spcBef>
              <a:spcAft>
                <a:spcPts val="0"/>
              </a:spcAft>
              <a:buClr>
                <a:schemeClr val="dk1"/>
              </a:buClr>
              <a:buSzPts val="1200"/>
              <a:buNone/>
              <a:defRPr b="1" sz="1600"/>
            </a:lvl4pPr>
            <a:lvl5pPr indent="-228600" lvl="4" marL="2286000" algn="l">
              <a:lnSpc>
                <a:spcPct val="90000"/>
              </a:lnSpc>
              <a:spcBef>
                <a:spcPts val="533"/>
              </a:spcBef>
              <a:spcAft>
                <a:spcPts val="0"/>
              </a:spcAft>
              <a:buClr>
                <a:schemeClr val="dk1"/>
              </a:buClr>
              <a:buSzPts val="1200"/>
              <a:buNone/>
              <a:defRPr b="1" sz="1600"/>
            </a:lvl5pPr>
            <a:lvl6pPr indent="-228600" lvl="5" marL="2743200" algn="l">
              <a:lnSpc>
                <a:spcPct val="90000"/>
              </a:lnSpc>
              <a:spcBef>
                <a:spcPts val="533"/>
              </a:spcBef>
              <a:spcAft>
                <a:spcPts val="0"/>
              </a:spcAft>
              <a:buClr>
                <a:schemeClr val="dk1"/>
              </a:buClr>
              <a:buSzPts val="1200"/>
              <a:buNone/>
              <a:defRPr b="1" sz="1600"/>
            </a:lvl6pPr>
            <a:lvl7pPr indent="-228600" lvl="6" marL="3200400" algn="l">
              <a:lnSpc>
                <a:spcPct val="90000"/>
              </a:lnSpc>
              <a:spcBef>
                <a:spcPts val="533"/>
              </a:spcBef>
              <a:spcAft>
                <a:spcPts val="0"/>
              </a:spcAft>
              <a:buClr>
                <a:schemeClr val="dk1"/>
              </a:buClr>
              <a:buSzPts val="1200"/>
              <a:buNone/>
              <a:defRPr b="1" sz="1600"/>
            </a:lvl7pPr>
            <a:lvl8pPr indent="-228600" lvl="7" marL="3657600" algn="l">
              <a:lnSpc>
                <a:spcPct val="90000"/>
              </a:lnSpc>
              <a:spcBef>
                <a:spcPts val="533"/>
              </a:spcBef>
              <a:spcAft>
                <a:spcPts val="0"/>
              </a:spcAft>
              <a:buClr>
                <a:schemeClr val="dk1"/>
              </a:buClr>
              <a:buSzPts val="1200"/>
              <a:buNone/>
              <a:defRPr b="1" sz="1600"/>
            </a:lvl8pPr>
            <a:lvl9pPr indent="-228600" lvl="8" marL="4114800" algn="l">
              <a:lnSpc>
                <a:spcPct val="90000"/>
              </a:lnSpc>
              <a:spcBef>
                <a:spcPts val="533"/>
              </a:spcBef>
              <a:spcAft>
                <a:spcPts val="0"/>
              </a:spcAft>
              <a:buClr>
                <a:schemeClr val="dk1"/>
              </a:buClr>
              <a:buSzPts val="1200"/>
              <a:buNone/>
              <a:defRPr b="1" sz="1600"/>
            </a:lvl9pPr>
          </a:lstStyle>
          <a:p/>
        </p:txBody>
      </p:sp>
      <p:sp>
        <p:nvSpPr>
          <p:cNvPr id="198" name="Google Shape;198;p46"/>
          <p:cNvSpPr txBox="1"/>
          <p:nvPr>
            <p:ph idx="2" type="body"/>
          </p:nvPr>
        </p:nvSpPr>
        <p:spPr>
          <a:xfrm>
            <a:off x="839788" y="2505075"/>
            <a:ext cx="5157787" cy="3684588"/>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1067"/>
              </a:spcBef>
              <a:spcAft>
                <a:spcPts val="0"/>
              </a:spcAft>
              <a:buClr>
                <a:schemeClr val="dk1"/>
              </a:buClr>
              <a:buSzPts val="1400"/>
              <a:buChar char="•"/>
              <a:defRPr/>
            </a:lvl1pPr>
            <a:lvl2pPr indent="-317500" lvl="1" marL="914400" algn="l">
              <a:lnSpc>
                <a:spcPct val="90000"/>
              </a:lnSpc>
              <a:spcBef>
                <a:spcPts val="533"/>
              </a:spcBef>
              <a:spcAft>
                <a:spcPts val="0"/>
              </a:spcAft>
              <a:buClr>
                <a:schemeClr val="dk1"/>
              </a:buClr>
              <a:buSzPts val="1400"/>
              <a:buChar char="•"/>
              <a:defRPr/>
            </a:lvl2pPr>
            <a:lvl3pPr indent="-317500" lvl="2" marL="1371600" algn="l">
              <a:lnSpc>
                <a:spcPct val="90000"/>
              </a:lnSpc>
              <a:spcBef>
                <a:spcPts val="533"/>
              </a:spcBef>
              <a:spcAft>
                <a:spcPts val="0"/>
              </a:spcAft>
              <a:buClr>
                <a:schemeClr val="dk1"/>
              </a:buClr>
              <a:buSzPts val="1400"/>
              <a:buChar char="•"/>
              <a:defRPr/>
            </a:lvl3pPr>
            <a:lvl4pPr indent="-317500" lvl="3" marL="1828800" algn="l">
              <a:lnSpc>
                <a:spcPct val="90000"/>
              </a:lnSpc>
              <a:spcBef>
                <a:spcPts val="533"/>
              </a:spcBef>
              <a:spcAft>
                <a:spcPts val="0"/>
              </a:spcAft>
              <a:buClr>
                <a:schemeClr val="dk1"/>
              </a:buClr>
              <a:buSzPts val="1400"/>
              <a:buChar char="•"/>
              <a:defRPr/>
            </a:lvl4pPr>
            <a:lvl5pPr indent="-317500" lvl="4" marL="2286000" algn="l">
              <a:lnSpc>
                <a:spcPct val="90000"/>
              </a:lnSpc>
              <a:spcBef>
                <a:spcPts val="533"/>
              </a:spcBef>
              <a:spcAft>
                <a:spcPts val="0"/>
              </a:spcAft>
              <a:buClr>
                <a:schemeClr val="dk1"/>
              </a:buClr>
              <a:buSzPts val="1400"/>
              <a:buChar char="•"/>
              <a:defRPr/>
            </a:lvl5pPr>
            <a:lvl6pPr indent="-317500" lvl="5" marL="2743200" algn="l">
              <a:lnSpc>
                <a:spcPct val="90000"/>
              </a:lnSpc>
              <a:spcBef>
                <a:spcPts val="533"/>
              </a:spcBef>
              <a:spcAft>
                <a:spcPts val="0"/>
              </a:spcAft>
              <a:buClr>
                <a:schemeClr val="dk1"/>
              </a:buClr>
              <a:buSzPts val="1400"/>
              <a:buChar char="•"/>
              <a:defRPr/>
            </a:lvl6pPr>
            <a:lvl7pPr indent="-317500" lvl="6" marL="3200400" algn="l">
              <a:lnSpc>
                <a:spcPct val="90000"/>
              </a:lnSpc>
              <a:spcBef>
                <a:spcPts val="533"/>
              </a:spcBef>
              <a:spcAft>
                <a:spcPts val="0"/>
              </a:spcAft>
              <a:buClr>
                <a:schemeClr val="dk1"/>
              </a:buClr>
              <a:buSzPts val="1400"/>
              <a:buChar char="•"/>
              <a:defRPr/>
            </a:lvl7pPr>
            <a:lvl8pPr indent="-317500" lvl="7" marL="3657600" algn="l">
              <a:lnSpc>
                <a:spcPct val="90000"/>
              </a:lnSpc>
              <a:spcBef>
                <a:spcPts val="533"/>
              </a:spcBef>
              <a:spcAft>
                <a:spcPts val="0"/>
              </a:spcAft>
              <a:buClr>
                <a:schemeClr val="dk1"/>
              </a:buClr>
              <a:buSzPts val="1400"/>
              <a:buChar char="•"/>
              <a:defRPr/>
            </a:lvl8pPr>
            <a:lvl9pPr indent="-317500" lvl="8" marL="4114800" algn="l">
              <a:lnSpc>
                <a:spcPct val="90000"/>
              </a:lnSpc>
              <a:spcBef>
                <a:spcPts val="533"/>
              </a:spcBef>
              <a:spcAft>
                <a:spcPts val="0"/>
              </a:spcAft>
              <a:buClr>
                <a:schemeClr val="dk1"/>
              </a:buClr>
              <a:buSzPts val="1400"/>
              <a:buChar char="•"/>
              <a:defRPr/>
            </a:lvl9pPr>
          </a:lstStyle>
          <a:p/>
        </p:txBody>
      </p:sp>
      <p:sp>
        <p:nvSpPr>
          <p:cNvPr id="199" name="Google Shape;199;p46"/>
          <p:cNvSpPr txBox="1"/>
          <p:nvPr>
            <p:ph idx="3" type="body"/>
          </p:nvPr>
        </p:nvSpPr>
        <p:spPr>
          <a:xfrm>
            <a:off x="6172201" y="1681163"/>
            <a:ext cx="5183188" cy="823912"/>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1067"/>
              </a:spcBef>
              <a:spcAft>
                <a:spcPts val="0"/>
              </a:spcAft>
              <a:buClr>
                <a:schemeClr val="dk1"/>
              </a:buClr>
              <a:buSzPts val="1800"/>
              <a:buNone/>
              <a:defRPr b="1" sz="2400"/>
            </a:lvl1pPr>
            <a:lvl2pPr indent="-228600" lvl="1" marL="914400" algn="l">
              <a:lnSpc>
                <a:spcPct val="90000"/>
              </a:lnSpc>
              <a:spcBef>
                <a:spcPts val="533"/>
              </a:spcBef>
              <a:spcAft>
                <a:spcPts val="0"/>
              </a:spcAft>
              <a:buClr>
                <a:schemeClr val="dk1"/>
              </a:buClr>
              <a:buSzPts val="1500"/>
              <a:buNone/>
              <a:defRPr b="1" sz="2000"/>
            </a:lvl2pPr>
            <a:lvl3pPr indent="-228600" lvl="2" marL="1371600" algn="l">
              <a:lnSpc>
                <a:spcPct val="90000"/>
              </a:lnSpc>
              <a:spcBef>
                <a:spcPts val="533"/>
              </a:spcBef>
              <a:spcAft>
                <a:spcPts val="0"/>
              </a:spcAft>
              <a:buClr>
                <a:schemeClr val="dk1"/>
              </a:buClr>
              <a:buSzPts val="1400"/>
              <a:buNone/>
              <a:defRPr b="1" sz="1867"/>
            </a:lvl3pPr>
            <a:lvl4pPr indent="-228600" lvl="3" marL="1828800" algn="l">
              <a:lnSpc>
                <a:spcPct val="90000"/>
              </a:lnSpc>
              <a:spcBef>
                <a:spcPts val="533"/>
              </a:spcBef>
              <a:spcAft>
                <a:spcPts val="0"/>
              </a:spcAft>
              <a:buClr>
                <a:schemeClr val="dk1"/>
              </a:buClr>
              <a:buSzPts val="1200"/>
              <a:buNone/>
              <a:defRPr b="1" sz="1600"/>
            </a:lvl4pPr>
            <a:lvl5pPr indent="-228600" lvl="4" marL="2286000" algn="l">
              <a:lnSpc>
                <a:spcPct val="90000"/>
              </a:lnSpc>
              <a:spcBef>
                <a:spcPts val="533"/>
              </a:spcBef>
              <a:spcAft>
                <a:spcPts val="0"/>
              </a:spcAft>
              <a:buClr>
                <a:schemeClr val="dk1"/>
              </a:buClr>
              <a:buSzPts val="1200"/>
              <a:buNone/>
              <a:defRPr b="1" sz="1600"/>
            </a:lvl5pPr>
            <a:lvl6pPr indent="-228600" lvl="5" marL="2743200" algn="l">
              <a:lnSpc>
                <a:spcPct val="90000"/>
              </a:lnSpc>
              <a:spcBef>
                <a:spcPts val="533"/>
              </a:spcBef>
              <a:spcAft>
                <a:spcPts val="0"/>
              </a:spcAft>
              <a:buClr>
                <a:schemeClr val="dk1"/>
              </a:buClr>
              <a:buSzPts val="1200"/>
              <a:buNone/>
              <a:defRPr b="1" sz="1600"/>
            </a:lvl6pPr>
            <a:lvl7pPr indent="-228600" lvl="6" marL="3200400" algn="l">
              <a:lnSpc>
                <a:spcPct val="90000"/>
              </a:lnSpc>
              <a:spcBef>
                <a:spcPts val="533"/>
              </a:spcBef>
              <a:spcAft>
                <a:spcPts val="0"/>
              </a:spcAft>
              <a:buClr>
                <a:schemeClr val="dk1"/>
              </a:buClr>
              <a:buSzPts val="1200"/>
              <a:buNone/>
              <a:defRPr b="1" sz="1600"/>
            </a:lvl7pPr>
            <a:lvl8pPr indent="-228600" lvl="7" marL="3657600" algn="l">
              <a:lnSpc>
                <a:spcPct val="90000"/>
              </a:lnSpc>
              <a:spcBef>
                <a:spcPts val="533"/>
              </a:spcBef>
              <a:spcAft>
                <a:spcPts val="0"/>
              </a:spcAft>
              <a:buClr>
                <a:schemeClr val="dk1"/>
              </a:buClr>
              <a:buSzPts val="1200"/>
              <a:buNone/>
              <a:defRPr b="1" sz="1600"/>
            </a:lvl8pPr>
            <a:lvl9pPr indent="-228600" lvl="8" marL="4114800" algn="l">
              <a:lnSpc>
                <a:spcPct val="90000"/>
              </a:lnSpc>
              <a:spcBef>
                <a:spcPts val="533"/>
              </a:spcBef>
              <a:spcAft>
                <a:spcPts val="0"/>
              </a:spcAft>
              <a:buClr>
                <a:schemeClr val="dk1"/>
              </a:buClr>
              <a:buSzPts val="1200"/>
              <a:buNone/>
              <a:defRPr b="1" sz="1600"/>
            </a:lvl9pPr>
          </a:lstStyle>
          <a:p/>
        </p:txBody>
      </p:sp>
      <p:sp>
        <p:nvSpPr>
          <p:cNvPr id="200" name="Google Shape;200;p46"/>
          <p:cNvSpPr txBox="1"/>
          <p:nvPr>
            <p:ph idx="4" type="body"/>
          </p:nvPr>
        </p:nvSpPr>
        <p:spPr>
          <a:xfrm>
            <a:off x="6172201" y="2505075"/>
            <a:ext cx="5183188" cy="3684588"/>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1067"/>
              </a:spcBef>
              <a:spcAft>
                <a:spcPts val="0"/>
              </a:spcAft>
              <a:buClr>
                <a:schemeClr val="dk1"/>
              </a:buClr>
              <a:buSzPts val="1400"/>
              <a:buChar char="•"/>
              <a:defRPr/>
            </a:lvl1pPr>
            <a:lvl2pPr indent="-317500" lvl="1" marL="914400" algn="l">
              <a:lnSpc>
                <a:spcPct val="90000"/>
              </a:lnSpc>
              <a:spcBef>
                <a:spcPts val="533"/>
              </a:spcBef>
              <a:spcAft>
                <a:spcPts val="0"/>
              </a:spcAft>
              <a:buClr>
                <a:schemeClr val="dk1"/>
              </a:buClr>
              <a:buSzPts val="1400"/>
              <a:buChar char="•"/>
              <a:defRPr/>
            </a:lvl2pPr>
            <a:lvl3pPr indent="-317500" lvl="2" marL="1371600" algn="l">
              <a:lnSpc>
                <a:spcPct val="90000"/>
              </a:lnSpc>
              <a:spcBef>
                <a:spcPts val="533"/>
              </a:spcBef>
              <a:spcAft>
                <a:spcPts val="0"/>
              </a:spcAft>
              <a:buClr>
                <a:schemeClr val="dk1"/>
              </a:buClr>
              <a:buSzPts val="1400"/>
              <a:buChar char="•"/>
              <a:defRPr/>
            </a:lvl3pPr>
            <a:lvl4pPr indent="-317500" lvl="3" marL="1828800" algn="l">
              <a:lnSpc>
                <a:spcPct val="90000"/>
              </a:lnSpc>
              <a:spcBef>
                <a:spcPts val="533"/>
              </a:spcBef>
              <a:spcAft>
                <a:spcPts val="0"/>
              </a:spcAft>
              <a:buClr>
                <a:schemeClr val="dk1"/>
              </a:buClr>
              <a:buSzPts val="1400"/>
              <a:buChar char="•"/>
              <a:defRPr/>
            </a:lvl4pPr>
            <a:lvl5pPr indent="-317500" lvl="4" marL="2286000" algn="l">
              <a:lnSpc>
                <a:spcPct val="90000"/>
              </a:lnSpc>
              <a:spcBef>
                <a:spcPts val="533"/>
              </a:spcBef>
              <a:spcAft>
                <a:spcPts val="0"/>
              </a:spcAft>
              <a:buClr>
                <a:schemeClr val="dk1"/>
              </a:buClr>
              <a:buSzPts val="1400"/>
              <a:buChar char="•"/>
              <a:defRPr/>
            </a:lvl5pPr>
            <a:lvl6pPr indent="-317500" lvl="5" marL="2743200" algn="l">
              <a:lnSpc>
                <a:spcPct val="90000"/>
              </a:lnSpc>
              <a:spcBef>
                <a:spcPts val="533"/>
              </a:spcBef>
              <a:spcAft>
                <a:spcPts val="0"/>
              </a:spcAft>
              <a:buClr>
                <a:schemeClr val="dk1"/>
              </a:buClr>
              <a:buSzPts val="1400"/>
              <a:buChar char="•"/>
              <a:defRPr/>
            </a:lvl6pPr>
            <a:lvl7pPr indent="-317500" lvl="6" marL="3200400" algn="l">
              <a:lnSpc>
                <a:spcPct val="90000"/>
              </a:lnSpc>
              <a:spcBef>
                <a:spcPts val="533"/>
              </a:spcBef>
              <a:spcAft>
                <a:spcPts val="0"/>
              </a:spcAft>
              <a:buClr>
                <a:schemeClr val="dk1"/>
              </a:buClr>
              <a:buSzPts val="1400"/>
              <a:buChar char="•"/>
              <a:defRPr/>
            </a:lvl7pPr>
            <a:lvl8pPr indent="-317500" lvl="7" marL="3657600" algn="l">
              <a:lnSpc>
                <a:spcPct val="90000"/>
              </a:lnSpc>
              <a:spcBef>
                <a:spcPts val="533"/>
              </a:spcBef>
              <a:spcAft>
                <a:spcPts val="0"/>
              </a:spcAft>
              <a:buClr>
                <a:schemeClr val="dk1"/>
              </a:buClr>
              <a:buSzPts val="1400"/>
              <a:buChar char="•"/>
              <a:defRPr/>
            </a:lvl8pPr>
            <a:lvl9pPr indent="-317500" lvl="8" marL="4114800" algn="l">
              <a:lnSpc>
                <a:spcPct val="90000"/>
              </a:lnSpc>
              <a:spcBef>
                <a:spcPts val="533"/>
              </a:spcBef>
              <a:spcAft>
                <a:spcPts val="0"/>
              </a:spcAft>
              <a:buClr>
                <a:schemeClr val="dk1"/>
              </a:buClr>
              <a:buSzPts val="1400"/>
              <a:buChar char="•"/>
              <a:defRPr/>
            </a:lvl9pPr>
          </a:lstStyle>
          <a:p/>
        </p:txBody>
      </p:sp>
      <p:sp>
        <p:nvSpPr>
          <p:cNvPr id="201" name="Google Shape;201;p46"/>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02" name="Google Shape;202;p46"/>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03" name="Google Shape;203;p46"/>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2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Quattrocento Sans"/>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2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4" name="Shape 204"/>
        <p:cNvGrpSpPr/>
        <p:nvPr/>
      </p:nvGrpSpPr>
      <p:grpSpPr>
        <a:xfrm>
          <a:off x="0" y="0"/>
          <a:ext cx="0" cy="0"/>
          <a:chOff x="0" y="0"/>
          <a:chExt cx="0" cy="0"/>
        </a:xfrm>
      </p:grpSpPr>
      <p:sp>
        <p:nvSpPr>
          <p:cNvPr id="205" name="Google Shape;205;p47"/>
          <p:cNvSpPr txBox="1"/>
          <p:nvPr>
            <p:ph type="title"/>
          </p:nvPr>
        </p:nvSpPr>
        <p:spPr>
          <a:xfrm>
            <a:off x="838200" y="365125"/>
            <a:ext cx="10515600" cy="1325563"/>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06" name="Google Shape;206;p47"/>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07" name="Google Shape;207;p47"/>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08" name="Google Shape;208;p47"/>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09" name="Shape 209"/>
        <p:cNvGrpSpPr/>
        <p:nvPr/>
      </p:nvGrpSpPr>
      <p:grpSpPr>
        <a:xfrm>
          <a:off x="0" y="0"/>
          <a:ext cx="0" cy="0"/>
          <a:chOff x="0" y="0"/>
          <a:chExt cx="0" cy="0"/>
        </a:xfrm>
      </p:grpSpPr>
      <p:sp>
        <p:nvSpPr>
          <p:cNvPr id="210" name="Google Shape;210;p48"/>
          <p:cNvSpPr txBox="1"/>
          <p:nvPr>
            <p:ph type="title"/>
          </p:nvPr>
        </p:nvSpPr>
        <p:spPr>
          <a:xfrm>
            <a:off x="839788" y="457200"/>
            <a:ext cx="3932237" cy="16002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32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11" name="Google Shape;211;p48"/>
          <p:cNvSpPr txBox="1"/>
          <p:nvPr>
            <p:ph idx="1" type="body"/>
          </p:nvPr>
        </p:nvSpPr>
        <p:spPr>
          <a:xfrm>
            <a:off x="5183188" y="987426"/>
            <a:ext cx="6172200" cy="4873625"/>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1067"/>
              </a:spcBef>
              <a:spcAft>
                <a:spcPts val="0"/>
              </a:spcAft>
              <a:buClr>
                <a:schemeClr val="dk1"/>
              </a:buClr>
              <a:buSzPts val="2400"/>
              <a:buChar char="•"/>
              <a:defRPr sz="3200"/>
            </a:lvl1pPr>
            <a:lvl2pPr indent="-361950" lvl="1" marL="914400" algn="l">
              <a:lnSpc>
                <a:spcPct val="90000"/>
              </a:lnSpc>
              <a:spcBef>
                <a:spcPts val="533"/>
              </a:spcBef>
              <a:spcAft>
                <a:spcPts val="0"/>
              </a:spcAft>
              <a:buClr>
                <a:schemeClr val="dk1"/>
              </a:buClr>
              <a:buSzPts val="2100"/>
              <a:buChar char="•"/>
              <a:defRPr sz="2800"/>
            </a:lvl2pPr>
            <a:lvl3pPr indent="-342900" lvl="2" marL="1371600" algn="l">
              <a:lnSpc>
                <a:spcPct val="90000"/>
              </a:lnSpc>
              <a:spcBef>
                <a:spcPts val="533"/>
              </a:spcBef>
              <a:spcAft>
                <a:spcPts val="0"/>
              </a:spcAft>
              <a:buClr>
                <a:schemeClr val="dk1"/>
              </a:buClr>
              <a:buSzPts val="1800"/>
              <a:buChar char="•"/>
              <a:defRPr sz="2400"/>
            </a:lvl3pPr>
            <a:lvl4pPr indent="-323850" lvl="3" marL="1828800" algn="l">
              <a:lnSpc>
                <a:spcPct val="90000"/>
              </a:lnSpc>
              <a:spcBef>
                <a:spcPts val="533"/>
              </a:spcBef>
              <a:spcAft>
                <a:spcPts val="0"/>
              </a:spcAft>
              <a:buClr>
                <a:schemeClr val="dk1"/>
              </a:buClr>
              <a:buSzPts val="1500"/>
              <a:buChar char="•"/>
              <a:defRPr sz="2000"/>
            </a:lvl4pPr>
            <a:lvl5pPr indent="-323850" lvl="4" marL="2286000" algn="l">
              <a:lnSpc>
                <a:spcPct val="90000"/>
              </a:lnSpc>
              <a:spcBef>
                <a:spcPts val="533"/>
              </a:spcBef>
              <a:spcAft>
                <a:spcPts val="0"/>
              </a:spcAft>
              <a:buClr>
                <a:schemeClr val="dk1"/>
              </a:buClr>
              <a:buSzPts val="1500"/>
              <a:buChar char="•"/>
              <a:defRPr sz="2000"/>
            </a:lvl5pPr>
            <a:lvl6pPr indent="-323850" lvl="5" marL="2743200" algn="l">
              <a:lnSpc>
                <a:spcPct val="90000"/>
              </a:lnSpc>
              <a:spcBef>
                <a:spcPts val="533"/>
              </a:spcBef>
              <a:spcAft>
                <a:spcPts val="0"/>
              </a:spcAft>
              <a:buClr>
                <a:schemeClr val="dk1"/>
              </a:buClr>
              <a:buSzPts val="1500"/>
              <a:buChar char="•"/>
              <a:defRPr sz="2000"/>
            </a:lvl6pPr>
            <a:lvl7pPr indent="-323850" lvl="6" marL="3200400" algn="l">
              <a:lnSpc>
                <a:spcPct val="90000"/>
              </a:lnSpc>
              <a:spcBef>
                <a:spcPts val="533"/>
              </a:spcBef>
              <a:spcAft>
                <a:spcPts val="0"/>
              </a:spcAft>
              <a:buClr>
                <a:schemeClr val="dk1"/>
              </a:buClr>
              <a:buSzPts val="1500"/>
              <a:buChar char="•"/>
              <a:defRPr sz="2000"/>
            </a:lvl7pPr>
            <a:lvl8pPr indent="-323850" lvl="7" marL="3657600" algn="l">
              <a:lnSpc>
                <a:spcPct val="90000"/>
              </a:lnSpc>
              <a:spcBef>
                <a:spcPts val="533"/>
              </a:spcBef>
              <a:spcAft>
                <a:spcPts val="0"/>
              </a:spcAft>
              <a:buClr>
                <a:schemeClr val="dk1"/>
              </a:buClr>
              <a:buSzPts val="1500"/>
              <a:buChar char="•"/>
              <a:defRPr sz="2000"/>
            </a:lvl8pPr>
            <a:lvl9pPr indent="-323850" lvl="8" marL="4114800" algn="l">
              <a:lnSpc>
                <a:spcPct val="90000"/>
              </a:lnSpc>
              <a:spcBef>
                <a:spcPts val="533"/>
              </a:spcBef>
              <a:spcAft>
                <a:spcPts val="0"/>
              </a:spcAft>
              <a:buClr>
                <a:schemeClr val="dk1"/>
              </a:buClr>
              <a:buSzPts val="1500"/>
              <a:buChar char="•"/>
              <a:defRPr sz="2000"/>
            </a:lvl9pPr>
          </a:lstStyle>
          <a:p/>
        </p:txBody>
      </p:sp>
      <p:sp>
        <p:nvSpPr>
          <p:cNvPr id="212" name="Google Shape;212;p48"/>
          <p:cNvSpPr txBox="1"/>
          <p:nvPr>
            <p:ph idx="2" type="body"/>
          </p:nvPr>
        </p:nvSpPr>
        <p:spPr>
          <a:xfrm>
            <a:off x="839788" y="2057401"/>
            <a:ext cx="3932237" cy="3811588"/>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1067"/>
              </a:spcBef>
              <a:spcAft>
                <a:spcPts val="0"/>
              </a:spcAft>
              <a:buClr>
                <a:schemeClr val="dk1"/>
              </a:buClr>
              <a:buSzPts val="1200"/>
              <a:buNone/>
              <a:defRPr sz="1600"/>
            </a:lvl1pPr>
            <a:lvl2pPr indent="-228600" lvl="1" marL="914400" algn="l">
              <a:lnSpc>
                <a:spcPct val="90000"/>
              </a:lnSpc>
              <a:spcBef>
                <a:spcPts val="533"/>
              </a:spcBef>
              <a:spcAft>
                <a:spcPts val="0"/>
              </a:spcAft>
              <a:buClr>
                <a:schemeClr val="dk1"/>
              </a:buClr>
              <a:buSzPts val="1100"/>
              <a:buNone/>
              <a:defRPr sz="1467"/>
            </a:lvl2pPr>
            <a:lvl3pPr indent="-228600" lvl="2" marL="1371600" algn="l">
              <a:lnSpc>
                <a:spcPct val="90000"/>
              </a:lnSpc>
              <a:spcBef>
                <a:spcPts val="533"/>
              </a:spcBef>
              <a:spcAft>
                <a:spcPts val="0"/>
              </a:spcAft>
              <a:buClr>
                <a:schemeClr val="dk1"/>
              </a:buClr>
              <a:buSzPts val="900"/>
              <a:buNone/>
              <a:defRPr sz="1200"/>
            </a:lvl3pPr>
            <a:lvl4pPr indent="-228600" lvl="3" marL="1828800" algn="l">
              <a:lnSpc>
                <a:spcPct val="90000"/>
              </a:lnSpc>
              <a:spcBef>
                <a:spcPts val="533"/>
              </a:spcBef>
              <a:spcAft>
                <a:spcPts val="0"/>
              </a:spcAft>
              <a:buClr>
                <a:schemeClr val="dk1"/>
              </a:buClr>
              <a:buSzPts val="800"/>
              <a:buNone/>
              <a:defRPr sz="1067"/>
            </a:lvl4pPr>
            <a:lvl5pPr indent="-228600" lvl="4" marL="2286000" algn="l">
              <a:lnSpc>
                <a:spcPct val="90000"/>
              </a:lnSpc>
              <a:spcBef>
                <a:spcPts val="533"/>
              </a:spcBef>
              <a:spcAft>
                <a:spcPts val="0"/>
              </a:spcAft>
              <a:buClr>
                <a:schemeClr val="dk1"/>
              </a:buClr>
              <a:buSzPts val="800"/>
              <a:buNone/>
              <a:defRPr sz="1067"/>
            </a:lvl5pPr>
            <a:lvl6pPr indent="-228600" lvl="5" marL="2743200" algn="l">
              <a:lnSpc>
                <a:spcPct val="90000"/>
              </a:lnSpc>
              <a:spcBef>
                <a:spcPts val="533"/>
              </a:spcBef>
              <a:spcAft>
                <a:spcPts val="0"/>
              </a:spcAft>
              <a:buClr>
                <a:schemeClr val="dk1"/>
              </a:buClr>
              <a:buSzPts val="800"/>
              <a:buNone/>
              <a:defRPr sz="1067"/>
            </a:lvl6pPr>
            <a:lvl7pPr indent="-228600" lvl="6" marL="3200400" algn="l">
              <a:lnSpc>
                <a:spcPct val="90000"/>
              </a:lnSpc>
              <a:spcBef>
                <a:spcPts val="533"/>
              </a:spcBef>
              <a:spcAft>
                <a:spcPts val="0"/>
              </a:spcAft>
              <a:buClr>
                <a:schemeClr val="dk1"/>
              </a:buClr>
              <a:buSzPts val="800"/>
              <a:buNone/>
              <a:defRPr sz="1067"/>
            </a:lvl7pPr>
            <a:lvl8pPr indent="-228600" lvl="7" marL="3657600" algn="l">
              <a:lnSpc>
                <a:spcPct val="90000"/>
              </a:lnSpc>
              <a:spcBef>
                <a:spcPts val="533"/>
              </a:spcBef>
              <a:spcAft>
                <a:spcPts val="0"/>
              </a:spcAft>
              <a:buClr>
                <a:schemeClr val="dk1"/>
              </a:buClr>
              <a:buSzPts val="800"/>
              <a:buNone/>
              <a:defRPr sz="1067"/>
            </a:lvl8pPr>
            <a:lvl9pPr indent="-228600" lvl="8" marL="4114800" algn="l">
              <a:lnSpc>
                <a:spcPct val="90000"/>
              </a:lnSpc>
              <a:spcBef>
                <a:spcPts val="533"/>
              </a:spcBef>
              <a:spcAft>
                <a:spcPts val="0"/>
              </a:spcAft>
              <a:buClr>
                <a:schemeClr val="dk1"/>
              </a:buClr>
              <a:buSzPts val="800"/>
              <a:buNone/>
              <a:defRPr sz="1067"/>
            </a:lvl9pPr>
          </a:lstStyle>
          <a:p/>
        </p:txBody>
      </p:sp>
      <p:sp>
        <p:nvSpPr>
          <p:cNvPr id="213" name="Google Shape;213;p48"/>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14" name="Google Shape;214;p48"/>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15" name="Google Shape;215;p48"/>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16" name="Shape 216"/>
        <p:cNvGrpSpPr/>
        <p:nvPr/>
      </p:nvGrpSpPr>
      <p:grpSpPr>
        <a:xfrm>
          <a:off x="0" y="0"/>
          <a:ext cx="0" cy="0"/>
          <a:chOff x="0" y="0"/>
          <a:chExt cx="0" cy="0"/>
        </a:xfrm>
      </p:grpSpPr>
      <p:sp>
        <p:nvSpPr>
          <p:cNvPr id="217" name="Google Shape;217;p49"/>
          <p:cNvSpPr txBox="1"/>
          <p:nvPr>
            <p:ph type="title"/>
          </p:nvPr>
        </p:nvSpPr>
        <p:spPr>
          <a:xfrm>
            <a:off x="839788" y="457200"/>
            <a:ext cx="3932237" cy="16002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32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18" name="Google Shape;218;p49"/>
          <p:cNvSpPr/>
          <p:nvPr>
            <p:ph idx="2" type="pic"/>
          </p:nvPr>
        </p:nvSpPr>
        <p:spPr>
          <a:xfrm>
            <a:off x="5183188" y="987426"/>
            <a:ext cx="6172200" cy="4873625"/>
          </a:xfrm>
          <a:prstGeom prst="rect">
            <a:avLst/>
          </a:prstGeom>
          <a:noFill/>
          <a:ln>
            <a:noFill/>
          </a:ln>
        </p:spPr>
      </p:sp>
      <p:sp>
        <p:nvSpPr>
          <p:cNvPr id="219" name="Google Shape;219;p49"/>
          <p:cNvSpPr txBox="1"/>
          <p:nvPr>
            <p:ph idx="1" type="body"/>
          </p:nvPr>
        </p:nvSpPr>
        <p:spPr>
          <a:xfrm>
            <a:off x="839788" y="2057401"/>
            <a:ext cx="3932237" cy="3811588"/>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1067"/>
              </a:spcBef>
              <a:spcAft>
                <a:spcPts val="0"/>
              </a:spcAft>
              <a:buClr>
                <a:schemeClr val="dk1"/>
              </a:buClr>
              <a:buSzPts val="1200"/>
              <a:buNone/>
              <a:defRPr sz="1600"/>
            </a:lvl1pPr>
            <a:lvl2pPr indent="-228600" lvl="1" marL="914400" algn="l">
              <a:lnSpc>
                <a:spcPct val="90000"/>
              </a:lnSpc>
              <a:spcBef>
                <a:spcPts val="533"/>
              </a:spcBef>
              <a:spcAft>
                <a:spcPts val="0"/>
              </a:spcAft>
              <a:buClr>
                <a:schemeClr val="dk1"/>
              </a:buClr>
              <a:buSzPts val="1100"/>
              <a:buNone/>
              <a:defRPr sz="1467"/>
            </a:lvl2pPr>
            <a:lvl3pPr indent="-228600" lvl="2" marL="1371600" algn="l">
              <a:lnSpc>
                <a:spcPct val="90000"/>
              </a:lnSpc>
              <a:spcBef>
                <a:spcPts val="533"/>
              </a:spcBef>
              <a:spcAft>
                <a:spcPts val="0"/>
              </a:spcAft>
              <a:buClr>
                <a:schemeClr val="dk1"/>
              </a:buClr>
              <a:buSzPts val="900"/>
              <a:buNone/>
              <a:defRPr sz="1200"/>
            </a:lvl3pPr>
            <a:lvl4pPr indent="-228600" lvl="3" marL="1828800" algn="l">
              <a:lnSpc>
                <a:spcPct val="90000"/>
              </a:lnSpc>
              <a:spcBef>
                <a:spcPts val="533"/>
              </a:spcBef>
              <a:spcAft>
                <a:spcPts val="0"/>
              </a:spcAft>
              <a:buClr>
                <a:schemeClr val="dk1"/>
              </a:buClr>
              <a:buSzPts val="800"/>
              <a:buNone/>
              <a:defRPr sz="1067"/>
            </a:lvl4pPr>
            <a:lvl5pPr indent="-228600" lvl="4" marL="2286000" algn="l">
              <a:lnSpc>
                <a:spcPct val="90000"/>
              </a:lnSpc>
              <a:spcBef>
                <a:spcPts val="533"/>
              </a:spcBef>
              <a:spcAft>
                <a:spcPts val="0"/>
              </a:spcAft>
              <a:buClr>
                <a:schemeClr val="dk1"/>
              </a:buClr>
              <a:buSzPts val="800"/>
              <a:buNone/>
              <a:defRPr sz="1067"/>
            </a:lvl5pPr>
            <a:lvl6pPr indent="-228600" lvl="5" marL="2743200" algn="l">
              <a:lnSpc>
                <a:spcPct val="90000"/>
              </a:lnSpc>
              <a:spcBef>
                <a:spcPts val="533"/>
              </a:spcBef>
              <a:spcAft>
                <a:spcPts val="0"/>
              </a:spcAft>
              <a:buClr>
                <a:schemeClr val="dk1"/>
              </a:buClr>
              <a:buSzPts val="800"/>
              <a:buNone/>
              <a:defRPr sz="1067"/>
            </a:lvl6pPr>
            <a:lvl7pPr indent="-228600" lvl="6" marL="3200400" algn="l">
              <a:lnSpc>
                <a:spcPct val="90000"/>
              </a:lnSpc>
              <a:spcBef>
                <a:spcPts val="533"/>
              </a:spcBef>
              <a:spcAft>
                <a:spcPts val="0"/>
              </a:spcAft>
              <a:buClr>
                <a:schemeClr val="dk1"/>
              </a:buClr>
              <a:buSzPts val="800"/>
              <a:buNone/>
              <a:defRPr sz="1067"/>
            </a:lvl7pPr>
            <a:lvl8pPr indent="-228600" lvl="7" marL="3657600" algn="l">
              <a:lnSpc>
                <a:spcPct val="90000"/>
              </a:lnSpc>
              <a:spcBef>
                <a:spcPts val="533"/>
              </a:spcBef>
              <a:spcAft>
                <a:spcPts val="0"/>
              </a:spcAft>
              <a:buClr>
                <a:schemeClr val="dk1"/>
              </a:buClr>
              <a:buSzPts val="800"/>
              <a:buNone/>
              <a:defRPr sz="1067"/>
            </a:lvl8pPr>
            <a:lvl9pPr indent="-228600" lvl="8" marL="4114800" algn="l">
              <a:lnSpc>
                <a:spcPct val="90000"/>
              </a:lnSpc>
              <a:spcBef>
                <a:spcPts val="533"/>
              </a:spcBef>
              <a:spcAft>
                <a:spcPts val="0"/>
              </a:spcAft>
              <a:buClr>
                <a:schemeClr val="dk1"/>
              </a:buClr>
              <a:buSzPts val="800"/>
              <a:buNone/>
              <a:defRPr sz="1067"/>
            </a:lvl9pPr>
          </a:lstStyle>
          <a:p/>
        </p:txBody>
      </p:sp>
      <p:sp>
        <p:nvSpPr>
          <p:cNvPr id="220" name="Google Shape;220;p49"/>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21" name="Google Shape;221;p49"/>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22" name="Google Shape;222;p49"/>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3" name="Shape 223"/>
        <p:cNvGrpSpPr/>
        <p:nvPr/>
      </p:nvGrpSpPr>
      <p:grpSpPr>
        <a:xfrm>
          <a:off x="0" y="0"/>
          <a:ext cx="0" cy="0"/>
          <a:chOff x="0" y="0"/>
          <a:chExt cx="0" cy="0"/>
        </a:xfrm>
      </p:grpSpPr>
      <p:sp>
        <p:nvSpPr>
          <p:cNvPr id="224" name="Google Shape;224;p50"/>
          <p:cNvSpPr txBox="1"/>
          <p:nvPr>
            <p:ph type="title"/>
          </p:nvPr>
        </p:nvSpPr>
        <p:spPr>
          <a:xfrm>
            <a:off x="838200" y="365125"/>
            <a:ext cx="10515600" cy="1325563"/>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25" name="Google Shape;225;p50"/>
          <p:cNvSpPr txBox="1"/>
          <p:nvPr>
            <p:ph idx="1" type="body"/>
          </p:nvPr>
        </p:nvSpPr>
        <p:spPr>
          <a:xfrm rot="5400000">
            <a:off x="3920331" y="-1256505"/>
            <a:ext cx="4351339" cy="105156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1067"/>
              </a:spcBef>
              <a:spcAft>
                <a:spcPts val="0"/>
              </a:spcAft>
              <a:buClr>
                <a:schemeClr val="dk1"/>
              </a:buClr>
              <a:buSzPts val="1400"/>
              <a:buChar char="•"/>
              <a:defRPr/>
            </a:lvl1pPr>
            <a:lvl2pPr indent="-317500" lvl="1" marL="914400" algn="l">
              <a:lnSpc>
                <a:spcPct val="90000"/>
              </a:lnSpc>
              <a:spcBef>
                <a:spcPts val="533"/>
              </a:spcBef>
              <a:spcAft>
                <a:spcPts val="0"/>
              </a:spcAft>
              <a:buClr>
                <a:schemeClr val="dk1"/>
              </a:buClr>
              <a:buSzPts val="1400"/>
              <a:buChar char="•"/>
              <a:defRPr/>
            </a:lvl2pPr>
            <a:lvl3pPr indent="-317500" lvl="2" marL="1371600" algn="l">
              <a:lnSpc>
                <a:spcPct val="90000"/>
              </a:lnSpc>
              <a:spcBef>
                <a:spcPts val="533"/>
              </a:spcBef>
              <a:spcAft>
                <a:spcPts val="0"/>
              </a:spcAft>
              <a:buClr>
                <a:schemeClr val="dk1"/>
              </a:buClr>
              <a:buSzPts val="1400"/>
              <a:buChar char="•"/>
              <a:defRPr/>
            </a:lvl3pPr>
            <a:lvl4pPr indent="-317500" lvl="3" marL="1828800" algn="l">
              <a:lnSpc>
                <a:spcPct val="90000"/>
              </a:lnSpc>
              <a:spcBef>
                <a:spcPts val="533"/>
              </a:spcBef>
              <a:spcAft>
                <a:spcPts val="0"/>
              </a:spcAft>
              <a:buClr>
                <a:schemeClr val="dk1"/>
              </a:buClr>
              <a:buSzPts val="1400"/>
              <a:buChar char="•"/>
              <a:defRPr/>
            </a:lvl4pPr>
            <a:lvl5pPr indent="-317500" lvl="4" marL="2286000" algn="l">
              <a:lnSpc>
                <a:spcPct val="90000"/>
              </a:lnSpc>
              <a:spcBef>
                <a:spcPts val="533"/>
              </a:spcBef>
              <a:spcAft>
                <a:spcPts val="0"/>
              </a:spcAft>
              <a:buClr>
                <a:schemeClr val="dk1"/>
              </a:buClr>
              <a:buSzPts val="1400"/>
              <a:buChar char="•"/>
              <a:defRPr/>
            </a:lvl5pPr>
            <a:lvl6pPr indent="-317500" lvl="5" marL="2743200" algn="l">
              <a:lnSpc>
                <a:spcPct val="90000"/>
              </a:lnSpc>
              <a:spcBef>
                <a:spcPts val="533"/>
              </a:spcBef>
              <a:spcAft>
                <a:spcPts val="0"/>
              </a:spcAft>
              <a:buClr>
                <a:schemeClr val="dk1"/>
              </a:buClr>
              <a:buSzPts val="1400"/>
              <a:buChar char="•"/>
              <a:defRPr/>
            </a:lvl6pPr>
            <a:lvl7pPr indent="-317500" lvl="6" marL="3200400" algn="l">
              <a:lnSpc>
                <a:spcPct val="90000"/>
              </a:lnSpc>
              <a:spcBef>
                <a:spcPts val="533"/>
              </a:spcBef>
              <a:spcAft>
                <a:spcPts val="0"/>
              </a:spcAft>
              <a:buClr>
                <a:schemeClr val="dk1"/>
              </a:buClr>
              <a:buSzPts val="1400"/>
              <a:buChar char="•"/>
              <a:defRPr/>
            </a:lvl7pPr>
            <a:lvl8pPr indent="-317500" lvl="7" marL="3657600" algn="l">
              <a:lnSpc>
                <a:spcPct val="90000"/>
              </a:lnSpc>
              <a:spcBef>
                <a:spcPts val="533"/>
              </a:spcBef>
              <a:spcAft>
                <a:spcPts val="0"/>
              </a:spcAft>
              <a:buClr>
                <a:schemeClr val="dk1"/>
              </a:buClr>
              <a:buSzPts val="1400"/>
              <a:buChar char="•"/>
              <a:defRPr/>
            </a:lvl8pPr>
            <a:lvl9pPr indent="-317500" lvl="8" marL="4114800" algn="l">
              <a:lnSpc>
                <a:spcPct val="90000"/>
              </a:lnSpc>
              <a:spcBef>
                <a:spcPts val="533"/>
              </a:spcBef>
              <a:spcAft>
                <a:spcPts val="0"/>
              </a:spcAft>
              <a:buClr>
                <a:schemeClr val="dk1"/>
              </a:buClr>
              <a:buSzPts val="1400"/>
              <a:buChar char="•"/>
              <a:defRPr/>
            </a:lvl9pPr>
          </a:lstStyle>
          <a:p/>
        </p:txBody>
      </p:sp>
      <p:sp>
        <p:nvSpPr>
          <p:cNvPr id="226" name="Google Shape;226;p50"/>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27" name="Google Shape;227;p50"/>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28" name="Google Shape;228;p50"/>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229" name="Shape 229"/>
        <p:cNvGrpSpPr/>
        <p:nvPr/>
      </p:nvGrpSpPr>
      <p:grpSpPr>
        <a:xfrm>
          <a:off x="0" y="0"/>
          <a:ext cx="0" cy="0"/>
          <a:chOff x="0" y="0"/>
          <a:chExt cx="0" cy="0"/>
        </a:xfrm>
      </p:grpSpPr>
      <p:sp>
        <p:nvSpPr>
          <p:cNvPr id="230" name="Google Shape;230;p51"/>
          <p:cNvSpPr txBox="1"/>
          <p:nvPr>
            <p:ph type="title"/>
          </p:nvPr>
        </p:nvSpPr>
        <p:spPr>
          <a:xfrm rot="5400000">
            <a:off x="7133431" y="1956594"/>
            <a:ext cx="5811839" cy="26289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31" name="Google Shape;231;p51"/>
          <p:cNvSpPr txBox="1"/>
          <p:nvPr>
            <p:ph idx="1" type="body"/>
          </p:nvPr>
        </p:nvSpPr>
        <p:spPr>
          <a:xfrm rot="5400000">
            <a:off x="1799431" y="-596106"/>
            <a:ext cx="5811839" cy="77343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1067"/>
              </a:spcBef>
              <a:spcAft>
                <a:spcPts val="0"/>
              </a:spcAft>
              <a:buClr>
                <a:schemeClr val="dk1"/>
              </a:buClr>
              <a:buSzPts val="1400"/>
              <a:buChar char="•"/>
              <a:defRPr/>
            </a:lvl1pPr>
            <a:lvl2pPr indent="-317500" lvl="1" marL="914400" algn="l">
              <a:lnSpc>
                <a:spcPct val="90000"/>
              </a:lnSpc>
              <a:spcBef>
                <a:spcPts val="533"/>
              </a:spcBef>
              <a:spcAft>
                <a:spcPts val="0"/>
              </a:spcAft>
              <a:buClr>
                <a:schemeClr val="dk1"/>
              </a:buClr>
              <a:buSzPts val="1400"/>
              <a:buChar char="•"/>
              <a:defRPr/>
            </a:lvl2pPr>
            <a:lvl3pPr indent="-317500" lvl="2" marL="1371600" algn="l">
              <a:lnSpc>
                <a:spcPct val="90000"/>
              </a:lnSpc>
              <a:spcBef>
                <a:spcPts val="533"/>
              </a:spcBef>
              <a:spcAft>
                <a:spcPts val="0"/>
              </a:spcAft>
              <a:buClr>
                <a:schemeClr val="dk1"/>
              </a:buClr>
              <a:buSzPts val="1400"/>
              <a:buChar char="•"/>
              <a:defRPr/>
            </a:lvl3pPr>
            <a:lvl4pPr indent="-317500" lvl="3" marL="1828800" algn="l">
              <a:lnSpc>
                <a:spcPct val="90000"/>
              </a:lnSpc>
              <a:spcBef>
                <a:spcPts val="533"/>
              </a:spcBef>
              <a:spcAft>
                <a:spcPts val="0"/>
              </a:spcAft>
              <a:buClr>
                <a:schemeClr val="dk1"/>
              </a:buClr>
              <a:buSzPts val="1400"/>
              <a:buChar char="•"/>
              <a:defRPr/>
            </a:lvl4pPr>
            <a:lvl5pPr indent="-317500" lvl="4" marL="2286000" algn="l">
              <a:lnSpc>
                <a:spcPct val="90000"/>
              </a:lnSpc>
              <a:spcBef>
                <a:spcPts val="533"/>
              </a:spcBef>
              <a:spcAft>
                <a:spcPts val="0"/>
              </a:spcAft>
              <a:buClr>
                <a:schemeClr val="dk1"/>
              </a:buClr>
              <a:buSzPts val="1400"/>
              <a:buChar char="•"/>
              <a:defRPr/>
            </a:lvl5pPr>
            <a:lvl6pPr indent="-317500" lvl="5" marL="2743200" algn="l">
              <a:lnSpc>
                <a:spcPct val="90000"/>
              </a:lnSpc>
              <a:spcBef>
                <a:spcPts val="533"/>
              </a:spcBef>
              <a:spcAft>
                <a:spcPts val="0"/>
              </a:spcAft>
              <a:buClr>
                <a:schemeClr val="dk1"/>
              </a:buClr>
              <a:buSzPts val="1400"/>
              <a:buChar char="•"/>
              <a:defRPr/>
            </a:lvl6pPr>
            <a:lvl7pPr indent="-317500" lvl="6" marL="3200400" algn="l">
              <a:lnSpc>
                <a:spcPct val="90000"/>
              </a:lnSpc>
              <a:spcBef>
                <a:spcPts val="533"/>
              </a:spcBef>
              <a:spcAft>
                <a:spcPts val="0"/>
              </a:spcAft>
              <a:buClr>
                <a:schemeClr val="dk1"/>
              </a:buClr>
              <a:buSzPts val="1400"/>
              <a:buChar char="•"/>
              <a:defRPr/>
            </a:lvl7pPr>
            <a:lvl8pPr indent="-317500" lvl="7" marL="3657600" algn="l">
              <a:lnSpc>
                <a:spcPct val="90000"/>
              </a:lnSpc>
              <a:spcBef>
                <a:spcPts val="533"/>
              </a:spcBef>
              <a:spcAft>
                <a:spcPts val="0"/>
              </a:spcAft>
              <a:buClr>
                <a:schemeClr val="dk1"/>
              </a:buClr>
              <a:buSzPts val="1400"/>
              <a:buChar char="•"/>
              <a:defRPr/>
            </a:lvl8pPr>
            <a:lvl9pPr indent="-317500" lvl="8" marL="4114800" algn="l">
              <a:lnSpc>
                <a:spcPct val="90000"/>
              </a:lnSpc>
              <a:spcBef>
                <a:spcPts val="533"/>
              </a:spcBef>
              <a:spcAft>
                <a:spcPts val="0"/>
              </a:spcAft>
              <a:buClr>
                <a:schemeClr val="dk1"/>
              </a:buClr>
              <a:buSzPts val="1400"/>
              <a:buChar char="•"/>
              <a:defRPr/>
            </a:lvl9pPr>
          </a:lstStyle>
          <a:p/>
        </p:txBody>
      </p:sp>
      <p:sp>
        <p:nvSpPr>
          <p:cNvPr id="232" name="Google Shape;232;p51"/>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33" name="Google Shape;233;p51"/>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Clr>
                <a:srgbClr val="888888"/>
              </a:buClr>
              <a:buSzPts val="1100"/>
              <a:buFont typeface="Calibri"/>
              <a:buNone/>
              <a:defRPr/>
            </a:lvl1pPr>
            <a:lvl2pPr lvl="1" algn="l">
              <a:spcBef>
                <a:spcPts val="0"/>
              </a:spcBef>
              <a:spcAft>
                <a:spcPts val="0"/>
              </a:spcAft>
              <a:buClr>
                <a:schemeClr val="dk1"/>
              </a:buClr>
              <a:buSzPts val="1100"/>
              <a:buFont typeface="Calibri"/>
              <a:buNone/>
              <a:defRPr/>
            </a:lvl2pPr>
            <a:lvl3pPr lvl="2" algn="l">
              <a:spcBef>
                <a:spcPts val="0"/>
              </a:spcBef>
              <a:spcAft>
                <a:spcPts val="0"/>
              </a:spcAft>
              <a:buClr>
                <a:schemeClr val="dk1"/>
              </a:buClr>
              <a:buSzPts val="1100"/>
              <a:buFont typeface="Calibri"/>
              <a:buNone/>
              <a:defRPr/>
            </a:lvl3pPr>
            <a:lvl4pPr lvl="3" algn="l">
              <a:spcBef>
                <a:spcPts val="0"/>
              </a:spcBef>
              <a:spcAft>
                <a:spcPts val="0"/>
              </a:spcAft>
              <a:buClr>
                <a:schemeClr val="dk1"/>
              </a:buClr>
              <a:buSzPts val="1100"/>
              <a:buFont typeface="Calibri"/>
              <a:buNone/>
              <a:defRPr/>
            </a:lvl4pPr>
            <a:lvl5pPr lvl="4" algn="l">
              <a:spcBef>
                <a:spcPts val="0"/>
              </a:spcBef>
              <a:spcAft>
                <a:spcPts val="0"/>
              </a:spcAft>
              <a:buClr>
                <a:schemeClr val="dk1"/>
              </a:buClr>
              <a:buSzPts val="1100"/>
              <a:buFont typeface="Calibri"/>
              <a:buNone/>
              <a:defRPr/>
            </a:lvl5pPr>
            <a:lvl6pPr lvl="5" algn="l">
              <a:spcBef>
                <a:spcPts val="0"/>
              </a:spcBef>
              <a:spcAft>
                <a:spcPts val="0"/>
              </a:spcAft>
              <a:buClr>
                <a:schemeClr val="dk1"/>
              </a:buClr>
              <a:buSzPts val="1100"/>
              <a:buFont typeface="Calibri"/>
              <a:buNone/>
              <a:defRPr/>
            </a:lvl6pPr>
            <a:lvl7pPr lvl="6" algn="l">
              <a:spcBef>
                <a:spcPts val="0"/>
              </a:spcBef>
              <a:spcAft>
                <a:spcPts val="0"/>
              </a:spcAft>
              <a:buClr>
                <a:schemeClr val="dk1"/>
              </a:buClr>
              <a:buSzPts val="1100"/>
              <a:buFont typeface="Calibri"/>
              <a:buNone/>
              <a:defRPr/>
            </a:lvl7pPr>
            <a:lvl8pPr lvl="7" algn="l">
              <a:spcBef>
                <a:spcPts val="0"/>
              </a:spcBef>
              <a:spcAft>
                <a:spcPts val="0"/>
              </a:spcAft>
              <a:buClr>
                <a:schemeClr val="dk1"/>
              </a:buClr>
              <a:buSzPts val="1100"/>
              <a:buFont typeface="Calibri"/>
              <a:buNone/>
              <a:defRPr/>
            </a:lvl8pPr>
            <a:lvl9pPr lvl="8" algn="l">
              <a:spcBef>
                <a:spcPts val="0"/>
              </a:spcBef>
              <a:spcAft>
                <a:spcPts val="0"/>
              </a:spcAft>
              <a:buClr>
                <a:schemeClr val="dk1"/>
              </a:buClr>
              <a:buSzPts val="1100"/>
              <a:buFont typeface="Calibri"/>
              <a:buNone/>
              <a:defRPr/>
            </a:lvl9pPr>
          </a:lstStyle>
          <a:p/>
        </p:txBody>
      </p:sp>
      <p:sp>
        <p:nvSpPr>
          <p:cNvPr id="234" name="Google Shape;234;p51"/>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23"/>
          <p:cNvSpPr txBox="1"/>
          <p:nvPr>
            <p:ph type="title"/>
          </p:nvPr>
        </p:nvSpPr>
        <p:spPr>
          <a:xfrm>
            <a:off x="533400" y="406400"/>
            <a:ext cx="11125200" cy="889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23"/>
          <p:cNvSpPr txBox="1"/>
          <p:nvPr>
            <p:ph idx="1" type="body"/>
          </p:nvPr>
        </p:nvSpPr>
        <p:spPr>
          <a:xfrm>
            <a:off x="533400" y="1825624"/>
            <a:ext cx="11125200" cy="442277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23"/>
          <p:cNvSpPr/>
          <p:nvPr/>
        </p:nvSpPr>
        <p:spPr>
          <a:xfrm>
            <a:off x="11295856" y="6380308"/>
            <a:ext cx="362744" cy="47769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 name="Google Shape;26;p23"/>
          <p:cNvSpPr txBox="1"/>
          <p:nvPr/>
        </p:nvSpPr>
        <p:spPr>
          <a:xfrm>
            <a:off x="11311334" y="6474609"/>
            <a:ext cx="331788" cy="153888"/>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fld id="{00000000-1234-1234-1234-123412341234}" type="slidenum">
              <a:rPr b="1" lang="en-ID" sz="1000">
                <a:solidFill>
                  <a:schemeClr val="lt1"/>
                </a:solidFill>
                <a:latin typeface="Quattrocento Sans"/>
                <a:ea typeface="Quattrocento Sans"/>
                <a:cs typeface="Quattrocento Sans"/>
                <a:sym typeface="Quattrocento Sans"/>
              </a:rPr>
              <a:t>‹#›</a:t>
            </a:fld>
            <a:endParaRPr b="1" sz="1000">
              <a:solidFill>
                <a:schemeClr val="lt1"/>
              </a:solidFill>
              <a:latin typeface="Quattrocento Sans"/>
              <a:ea typeface="Quattrocento Sans"/>
              <a:cs typeface="Quattrocento Sans"/>
              <a:sym typeface="Quattrocento Sans"/>
            </a:endParaRPr>
          </a:p>
        </p:txBody>
      </p:sp>
      <p:sp>
        <p:nvSpPr>
          <p:cNvPr id="27" name="Google Shape;27;p23"/>
          <p:cNvSpPr txBox="1"/>
          <p:nvPr/>
        </p:nvSpPr>
        <p:spPr>
          <a:xfrm>
            <a:off x="9863568" y="6489998"/>
            <a:ext cx="1241788" cy="123111"/>
          </a:xfrm>
          <a:prstGeom prst="rect">
            <a:avLst/>
          </a:prstGeom>
          <a:noFill/>
          <a:ln>
            <a:noFill/>
          </a:ln>
        </p:spPr>
        <p:txBody>
          <a:bodyPr anchorCtr="0" anchor="ctr" bIns="0" lIns="0" spcFirstLastPara="1" rIns="0" wrap="square" tIns="0">
            <a:spAutoFit/>
          </a:bodyPr>
          <a:lstStyle/>
          <a:p>
            <a:pPr indent="0" lvl="0" marL="0" marR="0" rtl="0" algn="r">
              <a:spcBef>
                <a:spcPts val="0"/>
              </a:spcBef>
              <a:spcAft>
                <a:spcPts val="0"/>
              </a:spcAft>
              <a:buNone/>
            </a:pPr>
            <a:r>
              <a:rPr b="0" lang="en-ID" sz="800">
                <a:solidFill>
                  <a:srgbClr val="A5A5A5"/>
                </a:solidFill>
                <a:latin typeface="Quattrocento Sans"/>
                <a:ea typeface="Quattrocento Sans"/>
                <a:cs typeface="Quattrocento Sans"/>
                <a:sym typeface="Quattrocento Sans"/>
              </a:rPr>
              <a:t>Place Your Footer Here</a:t>
            </a:r>
            <a:endParaRPr/>
          </a:p>
        </p:txBody>
      </p:sp>
      <p:pic>
        <p:nvPicPr>
          <p:cNvPr id="28" name="Google Shape;28;p23"/>
          <p:cNvPicPr preferRelativeResize="0"/>
          <p:nvPr/>
        </p:nvPicPr>
        <p:blipFill rotWithShape="1">
          <a:blip r:embed="rId2">
            <a:alphaModFix/>
          </a:blip>
          <a:srcRect b="0" l="0" r="0" t="0"/>
          <a:stretch/>
        </p:blipFill>
        <p:spPr>
          <a:xfrm>
            <a:off x="564356" y="6465116"/>
            <a:ext cx="649478" cy="17287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sp>
        <p:nvSpPr>
          <p:cNvPr id="30" name="Google Shape;30;p2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Quattrocento Sans"/>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2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2" name="Shape 32"/>
        <p:cNvGrpSpPr/>
        <p:nvPr/>
      </p:nvGrpSpPr>
      <p:grpSpPr>
        <a:xfrm>
          <a:off x="0" y="0"/>
          <a:ext cx="0" cy="0"/>
          <a:chOff x="0" y="0"/>
          <a:chExt cx="0" cy="0"/>
        </a:xfrm>
      </p:grpSpPr>
      <p:sp>
        <p:nvSpPr>
          <p:cNvPr id="33" name="Google Shape;33;p25"/>
          <p:cNvSpPr txBox="1"/>
          <p:nvPr>
            <p:ph type="title"/>
          </p:nvPr>
        </p:nvSpPr>
        <p:spPr>
          <a:xfrm>
            <a:off x="533400" y="406400"/>
            <a:ext cx="11125200" cy="889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25"/>
          <p:cNvSpPr txBox="1"/>
          <p:nvPr>
            <p:ph idx="1" type="body"/>
          </p:nvPr>
        </p:nvSpPr>
        <p:spPr>
          <a:xfrm>
            <a:off x="533400" y="1825624"/>
            <a:ext cx="5486400" cy="442277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25"/>
          <p:cNvSpPr txBox="1"/>
          <p:nvPr>
            <p:ph idx="2" type="body"/>
          </p:nvPr>
        </p:nvSpPr>
        <p:spPr>
          <a:xfrm>
            <a:off x="6172200" y="1825624"/>
            <a:ext cx="5486400" cy="442277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5"/>
          <p:cNvSpPr/>
          <p:nvPr/>
        </p:nvSpPr>
        <p:spPr>
          <a:xfrm>
            <a:off x="11295856" y="6380308"/>
            <a:ext cx="362744" cy="47769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7" name="Google Shape;37;p25"/>
          <p:cNvSpPr txBox="1"/>
          <p:nvPr/>
        </p:nvSpPr>
        <p:spPr>
          <a:xfrm>
            <a:off x="11311334" y="6474609"/>
            <a:ext cx="331788" cy="153888"/>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fld id="{00000000-1234-1234-1234-123412341234}" type="slidenum">
              <a:rPr b="1" lang="en-ID" sz="1000">
                <a:solidFill>
                  <a:schemeClr val="lt1"/>
                </a:solidFill>
                <a:latin typeface="Quattrocento Sans"/>
                <a:ea typeface="Quattrocento Sans"/>
                <a:cs typeface="Quattrocento Sans"/>
                <a:sym typeface="Quattrocento Sans"/>
              </a:rPr>
              <a:t>‹#›</a:t>
            </a:fld>
            <a:endParaRPr b="1" sz="1000">
              <a:solidFill>
                <a:schemeClr val="lt1"/>
              </a:solidFill>
              <a:latin typeface="Quattrocento Sans"/>
              <a:ea typeface="Quattrocento Sans"/>
              <a:cs typeface="Quattrocento Sans"/>
              <a:sym typeface="Quattrocento Sans"/>
            </a:endParaRPr>
          </a:p>
        </p:txBody>
      </p:sp>
      <p:sp>
        <p:nvSpPr>
          <p:cNvPr id="38" name="Google Shape;38;p25"/>
          <p:cNvSpPr txBox="1"/>
          <p:nvPr/>
        </p:nvSpPr>
        <p:spPr>
          <a:xfrm>
            <a:off x="9863568" y="6489998"/>
            <a:ext cx="1241788" cy="123111"/>
          </a:xfrm>
          <a:prstGeom prst="rect">
            <a:avLst/>
          </a:prstGeom>
          <a:noFill/>
          <a:ln>
            <a:noFill/>
          </a:ln>
        </p:spPr>
        <p:txBody>
          <a:bodyPr anchorCtr="0" anchor="ctr" bIns="0" lIns="0" spcFirstLastPara="1" rIns="0" wrap="square" tIns="0">
            <a:spAutoFit/>
          </a:bodyPr>
          <a:lstStyle/>
          <a:p>
            <a:pPr indent="0" lvl="0" marL="0" marR="0" rtl="0" algn="r">
              <a:spcBef>
                <a:spcPts val="0"/>
              </a:spcBef>
              <a:spcAft>
                <a:spcPts val="0"/>
              </a:spcAft>
              <a:buNone/>
            </a:pPr>
            <a:r>
              <a:rPr b="0" lang="en-ID" sz="800">
                <a:solidFill>
                  <a:srgbClr val="A5A5A5"/>
                </a:solidFill>
                <a:latin typeface="Quattrocento Sans"/>
                <a:ea typeface="Quattrocento Sans"/>
                <a:cs typeface="Quattrocento Sans"/>
                <a:sym typeface="Quattrocento Sans"/>
              </a:rPr>
              <a:t>Place Your Footer Here</a:t>
            </a:r>
            <a:endParaRPr/>
          </a:p>
        </p:txBody>
      </p:sp>
      <p:pic>
        <p:nvPicPr>
          <p:cNvPr id="39" name="Google Shape;39;p25"/>
          <p:cNvPicPr preferRelativeResize="0"/>
          <p:nvPr/>
        </p:nvPicPr>
        <p:blipFill rotWithShape="1">
          <a:blip r:embed="rId2">
            <a:alphaModFix/>
          </a:blip>
          <a:srcRect b="0" l="0" r="0" t="0"/>
          <a:stretch/>
        </p:blipFill>
        <p:spPr>
          <a:xfrm>
            <a:off x="564356" y="6465116"/>
            <a:ext cx="649478" cy="17287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6"/>
          <p:cNvSpPr txBox="1"/>
          <p:nvPr>
            <p:ph type="title"/>
          </p:nvPr>
        </p:nvSpPr>
        <p:spPr>
          <a:xfrm>
            <a:off x="533400" y="365125"/>
            <a:ext cx="11128376"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6"/>
          <p:cNvSpPr txBox="1"/>
          <p:nvPr>
            <p:ph idx="1" type="body"/>
          </p:nvPr>
        </p:nvSpPr>
        <p:spPr>
          <a:xfrm>
            <a:off x="533400" y="1681163"/>
            <a:ext cx="5464175" cy="837046"/>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26"/>
          <p:cNvSpPr txBox="1"/>
          <p:nvPr>
            <p:ph idx="2" type="body"/>
          </p:nvPr>
        </p:nvSpPr>
        <p:spPr>
          <a:xfrm>
            <a:off x="533400" y="2505074"/>
            <a:ext cx="5464175" cy="37433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6"/>
          <p:cNvSpPr txBox="1"/>
          <p:nvPr>
            <p:ph idx="3" type="body"/>
          </p:nvPr>
        </p:nvSpPr>
        <p:spPr>
          <a:xfrm>
            <a:off x="6172200" y="1681163"/>
            <a:ext cx="548640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6"/>
          <p:cNvSpPr txBox="1"/>
          <p:nvPr>
            <p:ph idx="4" type="body"/>
          </p:nvPr>
        </p:nvSpPr>
        <p:spPr>
          <a:xfrm>
            <a:off x="6172200" y="2505074"/>
            <a:ext cx="5486400" cy="37433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6"/>
          <p:cNvSpPr/>
          <p:nvPr/>
        </p:nvSpPr>
        <p:spPr>
          <a:xfrm>
            <a:off x="11295856" y="6380308"/>
            <a:ext cx="362744" cy="47769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7" name="Google Shape;47;p26"/>
          <p:cNvSpPr txBox="1"/>
          <p:nvPr/>
        </p:nvSpPr>
        <p:spPr>
          <a:xfrm>
            <a:off x="11311334" y="6474609"/>
            <a:ext cx="331788" cy="153888"/>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fld id="{00000000-1234-1234-1234-123412341234}" type="slidenum">
              <a:rPr b="1" lang="en-ID" sz="1000">
                <a:solidFill>
                  <a:schemeClr val="lt1"/>
                </a:solidFill>
                <a:latin typeface="Quattrocento Sans"/>
                <a:ea typeface="Quattrocento Sans"/>
                <a:cs typeface="Quattrocento Sans"/>
                <a:sym typeface="Quattrocento Sans"/>
              </a:rPr>
              <a:t>‹#›</a:t>
            </a:fld>
            <a:endParaRPr b="1" sz="1000">
              <a:solidFill>
                <a:schemeClr val="lt1"/>
              </a:solidFill>
              <a:latin typeface="Quattrocento Sans"/>
              <a:ea typeface="Quattrocento Sans"/>
              <a:cs typeface="Quattrocento Sans"/>
              <a:sym typeface="Quattrocento Sans"/>
            </a:endParaRPr>
          </a:p>
        </p:txBody>
      </p:sp>
      <p:sp>
        <p:nvSpPr>
          <p:cNvPr id="48" name="Google Shape;48;p26"/>
          <p:cNvSpPr txBox="1"/>
          <p:nvPr/>
        </p:nvSpPr>
        <p:spPr>
          <a:xfrm>
            <a:off x="9863568" y="6489998"/>
            <a:ext cx="1241788" cy="123111"/>
          </a:xfrm>
          <a:prstGeom prst="rect">
            <a:avLst/>
          </a:prstGeom>
          <a:noFill/>
          <a:ln>
            <a:noFill/>
          </a:ln>
        </p:spPr>
        <p:txBody>
          <a:bodyPr anchorCtr="0" anchor="ctr" bIns="0" lIns="0" spcFirstLastPara="1" rIns="0" wrap="square" tIns="0">
            <a:spAutoFit/>
          </a:bodyPr>
          <a:lstStyle/>
          <a:p>
            <a:pPr indent="0" lvl="0" marL="0" marR="0" rtl="0" algn="r">
              <a:spcBef>
                <a:spcPts val="0"/>
              </a:spcBef>
              <a:spcAft>
                <a:spcPts val="0"/>
              </a:spcAft>
              <a:buNone/>
            </a:pPr>
            <a:r>
              <a:rPr b="0" lang="en-ID" sz="800">
                <a:solidFill>
                  <a:srgbClr val="A5A5A5"/>
                </a:solidFill>
                <a:latin typeface="Quattrocento Sans"/>
                <a:ea typeface="Quattrocento Sans"/>
                <a:cs typeface="Quattrocento Sans"/>
                <a:sym typeface="Quattrocento Sans"/>
              </a:rPr>
              <a:t>Place Your Footer Here</a:t>
            </a:r>
            <a:endParaRPr/>
          </a:p>
        </p:txBody>
      </p:sp>
      <p:pic>
        <p:nvPicPr>
          <p:cNvPr id="49" name="Google Shape;49;p26"/>
          <p:cNvPicPr preferRelativeResize="0"/>
          <p:nvPr/>
        </p:nvPicPr>
        <p:blipFill rotWithShape="1">
          <a:blip r:embed="rId2">
            <a:alphaModFix/>
          </a:blip>
          <a:srcRect b="0" l="0" r="0" t="0"/>
          <a:stretch/>
        </p:blipFill>
        <p:spPr>
          <a:xfrm>
            <a:off x="564356" y="6465116"/>
            <a:ext cx="649478" cy="17287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0" name="Shape 50"/>
        <p:cNvGrpSpPr/>
        <p:nvPr/>
      </p:nvGrpSpPr>
      <p:grpSpPr>
        <a:xfrm>
          <a:off x="0" y="0"/>
          <a:ext cx="0" cy="0"/>
          <a:chOff x="0" y="0"/>
          <a:chExt cx="0" cy="0"/>
        </a:xfrm>
      </p:grpSpPr>
      <p:sp>
        <p:nvSpPr>
          <p:cNvPr id="51" name="Google Shape;51;p27"/>
          <p:cNvSpPr/>
          <p:nvPr/>
        </p:nvSpPr>
        <p:spPr>
          <a:xfrm>
            <a:off x="11295856" y="6380308"/>
            <a:ext cx="362744" cy="47769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2" name="Google Shape;52;p27"/>
          <p:cNvSpPr txBox="1"/>
          <p:nvPr/>
        </p:nvSpPr>
        <p:spPr>
          <a:xfrm>
            <a:off x="11311334" y="6474609"/>
            <a:ext cx="331788" cy="153888"/>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fld id="{00000000-1234-1234-1234-123412341234}" type="slidenum">
              <a:rPr b="1" lang="en-ID" sz="1000">
                <a:solidFill>
                  <a:schemeClr val="lt1"/>
                </a:solidFill>
                <a:latin typeface="Quattrocento Sans"/>
                <a:ea typeface="Quattrocento Sans"/>
                <a:cs typeface="Quattrocento Sans"/>
                <a:sym typeface="Quattrocento Sans"/>
              </a:rPr>
              <a:t>‹#›</a:t>
            </a:fld>
            <a:endParaRPr b="1" sz="1000">
              <a:solidFill>
                <a:schemeClr val="lt1"/>
              </a:solidFill>
              <a:latin typeface="Quattrocento Sans"/>
              <a:ea typeface="Quattrocento Sans"/>
              <a:cs typeface="Quattrocento Sans"/>
              <a:sym typeface="Quattrocento Sans"/>
            </a:endParaRPr>
          </a:p>
        </p:txBody>
      </p:sp>
      <p:sp>
        <p:nvSpPr>
          <p:cNvPr id="53" name="Google Shape;53;p27"/>
          <p:cNvSpPr txBox="1"/>
          <p:nvPr/>
        </p:nvSpPr>
        <p:spPr>
          <a:xfrm>
            <a:off x="9863568" y="6489998"/>
            <a:ext cx="1241788" cy="123111"/>
          </a:xfrm>
          <a:prstGeom prst="rect">
            <a:avLst/>
          </a:prstGeom>
          <a:noFill/>
          <a:ln>
            <a:noFill/>
          </a:ln>
        </p:spPr>
        <p:txBody>
          <a:bodyPr anchorCtr="0" anchor="ctr" bIns="0" lIns="0" spcFirstLastPara="1" rIns="0" wrap="square" tIns="0">
            <a:spAutoFit/>
          </a:bodyPr>
          <a:lstStyle/>
          <a:p>
            <a:pPr indent="0" lvl="0" marL="0" marR="0" rtl="0" algn="r">
              <a:spcBef>
                <a:spcPts val="0"/>
              </a:spcBef>
              <a:spcAft>
                <a:spcPts val="0"/>
              </a:spcAft>
              <a:buNone/>
            </a:pPr>
            <a:r>
              <a:rPr b="0" lang="en-ID" sz="800">
                <a:solidFill>
                  <a:srgbClr val="A5A5A5"/>
                </a:solidFill>
                <a:latin typeface="Quattrocento Sans"/>
                <a:ea typeface="Quattrocento Sans"/>
                <a:cs typeface="Quattrocento Sans"/>
                <a:sym typeface="Quattrocento Sans"/>
              </a:rPr>
              <a:t>Place Your Footer Here</a:t>
            </a:r>
            <a:endParaRPr/>
          </a:p>
        </p:txBody>
      </p:sp>
      <p:pic>
        <p:nvPicPr>
          <p:cNvPr id="54" name="Google Shape;54;p27"/>
          <p:cNvPicPr preferRelativeResize="0"/>
          <p:nvPr/>
        </p:nvPicPr>
        <p:blipFill rotWithShape="1">
          <a:blip r:embed="rId2">
            <a:alphaModFix/>
          </a:blip>
          <a:srcRect b="0" l="0" r="0" t="0"/>
          <a:stretch/>
        </p:blipFill>
        <p:spPr>
          <a:xfrm>
            <a:off x="564356" y="6465116"/>
            <a:ext cx="649478" cy="17287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5" name="Shape 55"/>
        <p:cNvGrpSpPr/>
        <p:nvPr/>
      </p:nvGrpSpPr>
      <p:grpSpPr>
        <a:xfrm>
          <a:off x="0" y="0"/>
          <a:ext cx="0" cy="0"/>
          <a:chOff x="0" y="0"/>
          <a:chExt cx="0" cy="0"/>
        </a:xfrm>
      </p:grpSpPr>
      <p:sp>
        <p:nvSpPr>
          <p:cNvPr id="56" name="Google Shape;56;p2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Quattrocento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2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8" name="Google Shape;58;p2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9" name="Google Shape;59;p28"/>
          <p:cNvSpPr/>
          <p:nvPr/>
        </p:nvSpPr>
        <p:spPr>
          <a:xfrm>
            <a:off x="11295856" y="6380308"/>
            <a:ext cx="362744" cy="47769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 name="Google Shape;60;p28"/>
          <p:cNvSpPr txBox="1"/>
          <p:nvPr/>
        </p:nvSpPr>
        <p:spPr>
          <a:xfrm>
            <a:off x="11311334" y="6474609"/>
            <a:ext cx="331788" cy="153888"/>
          </a:xfrm>
          <a:prstGeom prst="rect">
            <a:avLst/>
          </a:prstGeom>
          <a:noFill/>
          <a:ln>
            <a:noFill/>
          </a:ln>
        </p:spPr>
        <p:txBody>
          <a:bodyPr anchorCtr="0" anchor="ctr" bIns="0" lIns="0" spcFirstLastPara="1" rIns="0" wrap="square" tIns="0">
            <a:spAutoFit/>
          </a:bodyPr>
          <a:lstStyle/>
          <a:p>
            <a:pPr indent="0" lvl="0" marL="0" marR="0" rtl="0" algn="ctr">
              <a:spcBef>
                <a:spcPts val="0"/>
              </a:spcBef>
              <a:spcAft>
                <a:spcPts val="0"/>
              </a:spcAft>
              <a:buNone/>
            </a:pPr>
            <a:fld id="{00000000-1234-1234-1234-123412341234}" type="slidenum">
              <a:rPr b="1" lang="en-ID" sz="1000">
                <a:solidFill>
                  <a:schemeClr val="lt1"/>
                </a:solidFill>
                <a:latin typeface="Quattrocento Sans"/>
                <a:ea typeface="Quattrocento Sans"/>
                <a:cs typeface="Quattrocento Sans"/>
                <a:sym typeface="Quattrocento Sans"/>
              </a:rPr>
              <a:t>‹#›</a:t>
            </a:fld>
            <a:endParaRPr b="1" sz="1000">
              <a:solidFill>
                <a:schemeClr val="lt1"/>
              </a:solidFill>
              <a:latin typeface="Quattrocento Sans"/>
              <a:ea typeface="Quattrocento Sans"/>
              <a:cs typeface="Quattrocento Sans"/>
              <a:sym typeface="Quattrocento Sans"/>
            </a:endParaRPr>
          </a:p>
        </p:txBody>
      </p:sp>
      <p:sp>
        <p:nvSpPr>
          <p:cNvPr id="61" name="Google Shape;61;p28"/>
          <p:cNvSpPr txBox="1"/>
          <p:nvPr/>
        </p:nvSpPr>
        <p:spPr>
          <a:xfrm>
            <a:off x="9863568" y="6489998"/>
            <a:ext cx="1241788" cy="123111"/>
          </a:xfrm>
          <a:prstGeom prst="rect">
            <a:avLst/>
          </a:prstGeom>
          <a:noFill/>
          <a:ln>
            <a:noFill/>
          </a:ln>
        </p:spPr>
        <p:txBody>
          <a:bodyPr anchorCtr="0" anchor="ctr" bIns="0" lIns="0" spcFirstLastPara="1" rIns="0" wrap="square" tIns="0">
            <a:spAutoFit/>
          </a:bodyPr>
          <a:lstStyle/>
          <a:p>
            <a:pPr indent="0" lvl="0" marL="0" marR="0" rtl="0" algn="r">
              <a:spcBef>
                <a:spcPts val="0"/>
              </a:spcBef>
              <a:spcAft>
                <a:spcPts val="0"/>
              </a:spcAft>
              <a:buNone/>
            </a:pPr>
            <a:r>
              <a:rPr b="0" lang="en-ID" sz="800">
                <a:solidFill>
                  <a:srgbClr val="A5A5A5"/>
                </a:solidFill>
                <a:latin typeface="Quattrocento Sans"/>
                <a:ea typeface="Quattrocento Sans"/>
                <a:cs typeface="Quattrocento Sans"/>
                <a:sym typeface="Quattrocento Sans"/>
              </a:rPr>
              <a:t>Place Your Footer Here</a:t>
            </a:r>
            <a:endParaRPr/>
          </a:p>
        </p:txBody>
      </p:sp>
      <p:pic>
        <p:nvPicPr>
          <p:cNvPr id="62" name="Google Shape;62;p28"/>
          <p:cNvPicPr preferRelativeResize="0"/>
          <p:nvPr/>
        </p:nvPicPr>
        <p:blipFill rotWithShape="1">
          <a:blip r:embed="rId2">
            <a:alphaModFix/>
          </a:blip>
          <a:srcRect b="0" l="0" r="0" t="0"/>
          <a:stretch/>
        </p:blipFill>
        <p:spPr>
          <a:xfrm>
            <a:off x="564356" y="6465116"/>
            <a:ext cx="649478" cy="17287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3.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4.xml"/><Relationship Id="rId10" Type="http://schemas.openxmlformats.org/officeDocument/2006/relationships/slideLayout" Target="../slideLayouts/slideLayout33.xml"/><Relationship Id="rId12" Type="http://schemas.openxmlformats.org/officeDocument/2006/relationships/theme" Target="../theme/theme4.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5"/>
          <p:cNvSpPr txBox="1"/>
          <p:nvPr>
            <p:ph type="title"/>
          </p:nvPr>
        </p:nvSpPr>
        <p:spPr>
          <a:xfrm>
            <a:off x="533400" y="406400"/>
            <a:ext cx="11125200" cy="8890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Quattrocento Sans"/>
              <a:buNone/>
              <a:defRPr b="1" i="0" sz="4400" u="none" cap="none" strike="noStrike">
                <a:solidFill>
                  <a:schemeClr val="dk1"/>
                </a:solidFill>
                <a:latin typeface="Quattrocento Sans"/>
                <a:ea typeface="Quattrocento Sans"/>
                <a:cs typeface="Quattrocento Sans"/>
                <a:sym typeface="Quattrocento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5"/>
          <p:cNvSpPr txBox="1"/>
          <p:nvPr>
            <p:ph idx="1" type="body"/>
          </p:nvPr>
        </p:nvSpPr>
        <p:spPr>
          <a:xfrm>
            <a:off x="533400" y="1524000"/>
            <a:ext cx="11125200" cy="4652963"/>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Quattrocento Sans"/>
                <a:ea typeface="Quattrocento Sans"/>
                <a:cs typeface="Quattrocento Sans"/>
                <a:sym typeface="Quattrocento Sans"/>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Quattrocento Sans"/>
                <a:ea typeface="Quattrocento Sans"/>
                <a:cs typeface="Quattrocento Sans"/>
                <a:sym typeface="Quattrocento Sans"/>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Quattrocento Sans"/>
                <a:ea typeface="Quattrocento Sans"/>
                <a:cs typeface="Quattrocento Sans"/>
                <a:sym typeface="Quattrocento Sans"/>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336">
          <p15:clr>
            <a:srgbClr val="F26B43"/>
          </p15:clr>
        </p15:guide>
        <p15:guide id="2" pos="7344">
          <p15:clr>
            <a:srgbClr val="F26B43"/>
          </p15:clr>
        </p15:guide>
        <p15:guide id="3" orient="horz" pos="3936">
          <p15:clr>
            <a:srgbClr val="F26B43"/>
          </p15:clr>
        </p15:guide>
        <p15:guide id="4" orient="horz" pos="960">
          <p15:clr>
            <a:srgbClr val="F26B43"/>
          </p15:clr>
        </p15:guide>
        <p15:guide id="5" orient="horz" pos="816">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 name="Shape 85"/>
        <p:cNvGrpSpPr/>
        <p:nvPr/>
      </p:nvGrpSpPr>
      <p:grpSpPr>
        <a:xfrm>
          <a:off x="0" y="0"/>
          <a:ext cx="0" cy="0"/>
          <a:chOff x="0" y="0"/>
          <a:chExt cx="0" cy="0"/>
        </a:xfrm>
      </p:grpSpPr>
      <p:sp>
        <p:nvSpPr>
          <p:cNvPr id="86" name="Google Shape;86;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7" name="Google Shape;87;p17"/>
          <p:cNvSpPr txBox="1"/>
          <p:nvPr>
            <p:ph idx="1" type="body"/>
          </p:nvPr>
        </p:nvSpPr>
        <p:spPr>
          <a:xfrm>
            <a:off x="838200" y="1825625"/>
            <a:ext cx="10515600" cy="4351339"/>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8" name="Google Shape;88;p17"/>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7"/>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0" name="Google Shape;90;p17"/>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0" name="Shape 160"/>
        <p:cNvGrpSpPr/>
        <p:nvPr/>
      </p:nvGrpSpPr>
      <p:grpSpPr>
        <a:xfrm>
          <a:off x="0" y="0"/>
          <a:ext cx="0" cy="0"/>
          <a:chOff x="0" y="0"/>
          <a:chExt cx="0" cy="0"/>
        </a:xfrm>
      </p:grpSpPr>
      <p:sp>
        <p:nvSpPr>
          <p:cNvPr id="161" name="Google Shape;161;p19"/>
          <p:cNvSpPr txBox="1"/>
          <p:nvPr>
            <p:ph type="title"/>
          </p:nvPr>
        </p:nvSpPr>
        <p:spPr>
          <a:xfrm>
            <a:off x="838200" y="365125"/>
            <a:ext cx="10515600" cy="1325563"/>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62" name="Google Shape;162;p19"/>
          <p:cNvSpPr txBox="1"/>
          <p:nvPr>
            <p:ph idx="1" type="body"/>
          </p:nvPr>
        </p:nvSpPr>
        <p:spPr>
          <a:xfrm>
            <a:off x="838200" y="1825625"/>
            <a:ext cx="10515600" cy="4351339"/>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63" name="Google Shape;163;p19"/>
          <p:cNvSpPr txBox="1"/>
          <p:nvPr>
            <p:ph idx="10" type="dt"/>
          </p:nvPr>
        </p:nvSpPr>
        <p:spPr>
          <a:xfrm>
            <a:off x="838200" y="6356351"/>
            <a:ext cx="2743200" cy="365125"/>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Clr>
                <a:srgbClr val="888888"/>
              </a:buClr>
              <a:buSzPts val="1100"/>
              <a:buFont typeface="Calibri"/>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2pPr>
            <a:lvl3pPr lvl="2"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3pPr>
            <a:lvl4pPr lvl="3"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4pPr>
            <a:lvl5pPr lvl="4"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5pPr>
            <a:lvl6pPr lvl="5"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6pPr>
            <a:lvl7pPr lvl="6"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7pPr>
            <a:lvl8pPr lvl="7"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8pPr>
            <a:lvl9pPr lvl="8"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9pPr>
          </a:lstStyle>
          <a:p/>
        </p:txBody>
      </p:sp>
      <p:sp>
        <p:nvSpPr>
          <p:cNvPr id="164" name="Google Shape;164;p19"/>
          <p:cNvSpPr txBox="1"/>
          <p:nvPr>
            <p:ph idx="11" type="ftr"/>
          </p:nvPr>
        </p:nvSpPr>
        <p:spPr>
          <a:xfrm>
            <a:off x="4038600" y="6356351"/>
            <a:ext cx="4114800" cy="365125"/>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Clr>
                <a:srgbClr val="888888"/>
              </a:buClr>
              <a:buSzPts val="1100"/>
              <a:buFont typeface="Calibri"/>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2pPr>
            <a:lvl3pPr lvl="2"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3pPr>
            <a:lvl4pPr lvl="3"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4pPr>
            <a:lvl5pPr lvl="4"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5pPr>
            <a:lvl6pPr lvl="5"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6pPr>
            <a:lvl7pPr lvl="6"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7pPr>
            <a:lvl8pPr lvl="7"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8pPr>
            <a:lvl9pPr lvl="8" marR="0" rtl="0" algn="l">
              <a:spcBef>
                <a:spcPts val="0"/>
              </a:spcBef>
              <a:spcAft>
                <a:spcPts val="0"/>
              </a:spcAft>
              <a:buClr>
                <a:schemeClr val="dk1"/>
              </a:buClr>
              <a:buSzPts val="1100"/>
              <a:buFont typeface="Calibri"/>
              <a:buNone/>
              <a:defRPr b="0" i="0" sz="1867" u="none" cap="none" strike="noStrike">
                <a:solidFill>
                  <a:schemeClr val="dk1"/>
                </a:solidFill>
                <a:latin typeface="Calibri"/>
                <a:ea typeface="Calibri"/>
                <a:cs typeface="Calibri"/>
                <a:sym typeface="Calibri"/>
              </a:defRPr>
            </a:lvl9pPr>
          </a:lstStyle>
          <a:p/>
        </p:txBody>
      </p:sp>
      <p:sp>
        <p:nvSpPr>
          <p:cNvPr id="165" name="Google Shape;165;p19"/>
          <p:cNvSpPr txBox="1"/>
          <p:nvPr>
            <p:ph idx="12" type="sldNum"/>
          </p:nvPr>
        </p:nvSpPr>
        <p:spPr>
          <a:xfrm>
            <a:off x="8610600" y="6356351"/>
            <a:ext cx="2743200" cy="365125"/>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1pPr>
            <a:lvl2pPr indent="0" lvl="1" marL="0" marR="0" rt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2pPr>
            <a:lvl3pPr indent="0" lvl="2" marL="0" marR="0" rt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3pPr>
            <a:lvl4pPr indent="0" lvl="3" marL="0" marR="0" rt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4pPr>
            <a:lvl5pPr indent="0" lvl="4" marL="0" marR="0" rt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5pPr>
            <a:lvl6pPr indent="0" lvl="5" marL="0" marR="0" rt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6pPr>
            <a:lvl7pPr indent="0" lvl="6" marL="0" marR="0" rt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7pPr>
            <a:lvl8pPr indent="0" lvl="7" marL="0" marR="0" rt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8pPr>
            <a:lvl9pPr indent="0" lvl="8" marL="0" marR="0" rtl="0" algn="r">
              <a:spcBef>
                <a:spcPts val="0"/>
              </a:spcBef>
              <a:buClr>
                <a:srgbClr val="888888"/>
              </a:buClr>
              <a:buSzPts val="1200"/>
              <a:buFont typeface="Calibri"/>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D"/>
              <a:t>‹#›</a:t>
            </a:fld>
            <a:endParaRPr/>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1.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5.png"/><Relationship Id="rId6"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7.png"/><Relationship Id="rId5"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1"/>
          <p:cNvPicPr preferRelativeResize="0"/>
          <p:nvPr/>
        </p:nvPicPr>
        <p:blipFill rotWithShape="1">
          <a:blip r:embed="rId3">
            <a:alphaModFix/>
          </a:blip>
          <a:srcRect b="20964" l="0" r="21726" t="12941"/>
          <a:stretch/>
        </p:blipFill>
        <p:spPr>
          <a:xfrm>
            <a:off x="-1" y="0"/>
            <a:ext cx="12192001" cy="6858000"/>
          </a:xfrm>
          <a:prstGeom prst="rect">
            <a:avLst/>
          </a:prstGeom>
          <a:noFill/>
          <a:ln>
            <a:noFill/>
          </a:ln>
        </p:spPr>
      </p:pic>
      <p:sp>
        <p:nvSpPr>
          <p:cNvPr id="241" name="Google Shape;241;p1"/>
          <p:cNvSpPr/>
          <p:nvPr/>
        </p:nvSpPr>
        <p:spPr>
          <a:xfrm>
            <a:off x="4733365" y="0"/>
            <a:ext cx="7458634" cy="6858000"/>
          </a:xfrm>
          <a:prstGeom prst="rect">
            <a:avLst/>
          </a:prstGeom>
          <a:solidFill>
            <a:schemeClr val="accent4">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2" name="Google Shape;242;p1"/>
          <p:cNvSpPr/>
          <p:nvPr/>
        </p:nvSpPr>
        <p:spPr>
          <a:xfrm>
            <a:off x="0" y="0"/>
            <a:ext cx="533400" cy="6858000"/>
          </a:xfrm>
          <a:prstGeom prst="rect">
            <a:avLst/>
          </a:prstGeom>
          <a:solidFill>
            <a:schemeClr val="lt1">
              <a:alpha val="8470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43" name="Google Shape;243;p1"/>
          <p:cNvSpPr/>
          <p:nvPr/>
        </p:nvSpPr>
        <p:spPr>
          <a:xfrm>
            <a:off x="533400" y="-1"/>
            <a:ext cx="5225374" cy="6858001"/>
          </a:xfrm>
          <a:prstGeom prst="rect">
            <a:avLst/>
          </a:prstGeom>
          <a:solidFill>
            <a:schemeClr val="accent1"/>
          </a:solidFill>
          <a:ln>
            <a:noFill/>
          </a:ln>
          <a:effectLst>
            <a:outerShdw blurRad="635000" rotWithShape="0" algn="tl" dir="2700000" dist="38100">
              <a:srgbClr val="000000">
                <a:alpha val="2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244" name="Google Shape;244;p1"/>
          <p:cNvCxnSpPr/>
          <p:nvPr/>
        </p:nvCxnSpPr>
        <p:spPr>
          <a:xfrm>
            <a:off x="3904735" y="5915752"/>
            <a:ext cx="4119125" cy="0"/>
          </a:xfrm>
          <a:prstGeom prst="straightConnector1">
            <a:avLst/>
          </a:prstGeom>
          <a:noFill/>
          <a:ln cap="rnd" cmpd="sng" w="9525">
            <a:solidFill>
              <a:schemeClr val="accent1"/>
            </a:solidFill>
            <a:prstDash val="dash"/>
            <a:round/>
            <a:headEnd len="sm" w="sm" type="none"/>
            <a:tailEnd len="sm" w="sm" type="none"/>
          </a:ln>
        </p:spPr>
      </p:cxnSp>
      <p:pic>
        <p:nvPicPr>
          <p:cNvPr id="245" name="Google Shape;245;p1"/>
          <p:cNvPicPr preferRelativeResize="0"/>
          <p:nvPr/>
        </p:nvPicPr>
        <p:blipFill rotWithShape="1">
          <a:blip r:embed="rId4">
            <a:alphaModFix/>
          </a:blip>
          <a:srcRect b="0" l="0" r="0" t="0"/>
          <a:stretch/>
        </p:blipFill>
        <p:spPr>
          <a:xfrm>
            <a:off x="8277287" y="4711757"/>
            <a:ext cx="1396199" cy="1396199"/>
          </a:xfrm>
          <a:prstGeom prst="rect">
            <a:avLst/>
          </a:prstGeom>
          <a:noFill/>
          <a:ln>
            <a:noFill/>
          </a:ln>
        </p:spPr>
      </p:pic>
      <p:cxnSp>
        <p:nvCxnSpPr>
          <p:cNvPr id="246" name="Google Shape;246;p1"/>
          <p:cNvCxnSpPr/>
          <p:nvPr/>
        </p:nvCxnSpPr>
        <p:spPr>
          <a:xfrm>
            <a:off x="-1" y="6893947"/>
            <a:ext cx="2331720" cy="0"/>
          </a:xfrm>
          <a:prstGeom prst="straightConnector1">
            <a:avLst/>
          </a:prstGeom>
          <a:noFill/>
          <a:ln cap="rnd" cmpd="sng" w="9525">
            <a:solidFill>
              <a:schemeClr val="accent4"/>
            </a:solidFill>
            <a:prstDash val="dash"/>
            <a:round/>
            <a:headEnd len="sm" w="sm" type="none"/>
            <a:tailEnd len="sm" w="sm" type="none"/>
          </a:ln>
        </p:spPr>
      </p:cxnSp>
      <p:cxnSp>
        <p:nvCxnSpPr>
          <p:cNvPr id="247" name="Google Shape;247;p1"/>
          <p:cNvCxnSpPr/>
          <p:nvPr/>
        </p:nvCxnSpPr>
        <p:spPr>
          <a:xfrm>
            <a:off x="9673486" y="5915752"/>
            <a:ext cx="2518514" cy="0"/>
          </a:xfrm>
          <a:prstGeom prst="straightConnector1">
            <a:avLst/>
          </a:prstGeom>
          <a:noFill/>
          <a:ln cap="rnd" cmpd="sng" w="9525">
            <a:solidFill>
              <a:schemeClr val="accent1"/>
            </a:solidFill>
            <a:prstDash val="dash"/>
            <a:round/>
            <a:headEnd len="sm" w="sm" type="none"/>
            <a:tailEnd len="sm" w="sm" type="none"/>
          </a:ln>
        </p:spPr>
      </p:cxnSp>
      <p:sp>
        <p:nvSpPr>
          <p:cNvPr id="248" name="Google Shape;248;p1"/>
          <p:cNvSpPr txBox="1"/>
          <p:nvPr/>
        </p:nvSpPr>
        <p:spPr>
          <a:xfrm>
            <a:off x="1507037" y="2035650"/>
            <a:ext cx="3278100" cy="30477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i="0" lang="en-ID" sz="4800" u="none" cap="none" strike="noStrike">
                <a:solidFill>
                  <a:schemeClr val="lt1"/>
                </a:solidFill>
                <a:latin typeface="Roboto"/>
                <a:ea typeface="Roboto"/>
                <a:cs typeface="Roboto"/>
                <a:sym typeface="Roboto"/>
              </a:rPr>
              <a:t>Analysis </a:t>
            </a:r>
            <a:endParaRPr i="0" sz="4800" u="none" cap="none" strike="noStrike">
              <a:solidFill>
                <a:schemeClr val="lt1"/>
              </a:solidFill>
              <a:latin typeface="Roboto"/>
              <a:ea typeface="Roboto"/>
              <a:cs typeface="Roboto"/>
              <a:sym typeface="Roboto"/>
            </a:endParaRPr>
          </a:p>
          <a:p>
            <a:pPr indent="0" lvl="0" marL="0" marR="0" rtl="0" algn="ctr">
              <a:spcBef>
                <a:spcPts val="0"/>
              </a:spcBef>
              <a:spcAft>
                <a:spcPts val="0"/>
              </a:spcAft>
              <a:buNone/>
            </a:pPr>
            <a:r>
              <a:rPr i="0" lang="en-ID" sz="4800" u="none" cap="none" strike="noStrike">
                <a:solidFill>
                  <a:schemeClr val="lt1"/>
                </a:solidFill>
                <a:latin typeface="Roboto"/>
                <a:ea typeface="Roboto"/>
                <a:cs typeface="Roboto"/>
                <a:sym typeface="Roboto"/>
              </a:rPr>
              <a:t>of </a:t>
            </a:r>
            <a:r>
              <a:rPr lang="en-ID" sz="4800">
                <a:solidFill>
                  <a:schemeClr val="lt1"/>
                </a:solidFill>
                <a:latin typeface="Roboto"/>
                <a:ea typeface="Roboto"/>
                <a:cs typeface="Roboto"/>
                <a:sym typeface="Roboto"/>
              </a:rPr>
              <a:t> </a:t>
            </a:r>
            <a:endParaRPr sz="4800">
              <a:solidFill>
                <a:schemeClr val="lt1"/>
              </a:solidFill>
              <a:latin typeface="Roboto"/>
              <a:ea typeface="Roboto"/>
              <a:cs typeface="Roboto"/>
              <a:sym typeface="Roboto"/>
            </a:endParaRPr>
          </a:p>
          <a:p>
            <a:pPr indent="0" lvl="0" marL="0" marR="0" rtl="0" algn="ctr">
              <a:spcBef>
                <a:spcPts val="0"/>
              </a:spcBef>
              <a:spcAft>
                <a:spcPts val="0"/>
              </a:spcAft>
              <a:buNone/>
            </a:pPr>
            <a:r>
              <a:rPr i="0" lang="en-ID" sz="4800" u="none" cap="none" strike="noStrike">
                <a:solidFill>
                  <a:schemeClr val="lt1"/>
                </a:solidFill>
                <a:latin typeface="Roboto"/>
                <a:ea typeface="Roboto"/>
                <a:cs typeface="Roboto"/>
                <a:sym typeface="Roboto"/>
              </a:rPr>
              <a:t>Netflix Databases</a:t>
            </a:r>
            <a:endParaRPr i="0" sz="4800" u="none" cap="none" strike="noStrike">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g26516e13116_0_1472"/>
          <p:cNvSpPr txBox="1"/>
          <p:nvPr>
            <p:ph type="title"/>
          </p:nvPr>
        </p:nvSpPr>
        <p:spPr>
          <a:xfrm>
            <a:off x="533400" y="406400"/>
            <a:ext cx="11125200" cy="8889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pic>
        <p:nvPicPr>
          <p:cNvPr id="404" name="Google Shape;404;g26516e13116_0_1472"/>
          <p:cNvPicPr preferRelativeResize="0"/>
          <p:nvPr/>
        </p:nvPicPr>
        <p:blipFill>
          <a:blip r:embed="rId3">
            <a:alphaModFix/>
          </a:blip>
          <a:stretch>
            <a:fillRect/>
          </a:stretch>
        </p:blipFill>
        <p:spPr>
          <a:xfrm>
            <a:off x="-47487" y="-40400"/>
            <a:ext cx="12239486" cy="68579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g26516e13116_0_1519"/>
          <p:cNvSpPr txBox="1"/>
          <p:nvPr>
            <p:ph type="title"/>
          </p:nvPr>
        </p:nvSpPr>
        <p:spPr>
          <a:xfrm>
            <a:off x="533400" y="406400"/>
            <a:ext cx="11125200" cy="8889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ID"/>
              <a:t>Analysis of Subscription Dynamics Across Countries Report</a:t>
            </a:r>
            <a:endParaRPr/>
          </a:p>
        </p:txBody>
      </p:sp>
      <p:sp>
        <p:nvSpPr>
          <p:cNvPr id="411" name="Google Shape;411;g26516e13116_0_1519"/>
          <p:cNvSpPr txBox="1"/>
          <p:nvPr>
            <p:ph idx="1" type="body"/>
          </p:nvPr>
        </p:nvSpPr>
        <p:spPr>
          <a:xfrm>
            <a:off x="533400" y="1825624"/>
            <a:ext cx="11125200" cy="4422900"/>
          </a:xfrm>
          <a:prstGeom prst="rect">
            <a:avLst/>
          </a:prstGeom>
        </p:spPr>
        <p:txBody>
          <a:bodyPr anchorCtr="0" anchor="t" bIns="45700" lIns="91425" spcFirstLastPara="1" rIns="91425" wrap="square" tIns="45700">
            <a:normAutofit/>
          </a:bodyPr>
          <a:lstStyle/>
          <a:p>
            <a:pPr indent="0" lvl="0" marL="0" rtl="0" algn="just">
              <a:spcBef>
                <a:spcPts val="1000"/>
              </a:spcBef>
              <a:spcAft>
                <a:spcPts val="0"/>
              </a:spcAft>
              <a:buNone/>
            </a:pPr>
            <a:r>
              <a:rPr lang="en-ID" sz="2300">
                <a:solidFill>
                  <a:srgbClr val="374151"/>
                </a:solidFill>
                <a:latin typeface="Roboto"/>
                <a:ea typeface="Roboto"/>
                <a:cs typeface="Roboto"/>
                <a:sym typeface="Roboto"/>
              </a:rPr>
              <a:t>A Power BI report visualizing the sum of cost types for Netflix subscription plans (such as Basic, Premium, and Standard) can offer valuable insights into revenue distribution, customer preferences, and the overall financial performance of the subscription business. This provides a clear visual representation of the revenue distribution among different plans and shows how revenue is distributed across different countries. This can help identify regions where certain subscription plans are more popular or where adjustments may be needed and visualize the distribution of costs associated with each subscription plan. By leveraging these insights, Netflix can refine its subscription offerings, pricing strategies, and marketing campaigns to maximize revenue, improve customer satisfaction, and maintain a competitive edge in the streaming industry.</a:t>
            </a:r>
            <a:r>
              <a:rPr lang="en-ID" sz="2100">
                <a:solidFill>
                  <a:srgbClr val="374151"/>
                </a:solidFill>
                <a:latin typeface="Roboto"/>
                <a:ea typeface="Roboto"/>
                <a:cs typeface="Roboto"/>
                <a:sym typeface="Roboto"/>
              </a:rPr>
              <a:t> </a:t>
            </a:r>
            <a:endParaRPr sz="37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g26516e13116_0_1478"/>
          <p:cNvSpPr txBox="1"/>
          <p:nvPr>
            <p:ph type="title"/>
          </p:nvPr>
        </p:nvSpPr>
        <p:spPr>
          <a:xfrm>
            <a:off x="533400" y="406400"/>
            <a:ext cx="11125200" cy="8889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pic>
        <p:nvPicPr>
          <p:cNvPr id="418" name="Google Shape;418;g26516e13116_0_1478"/>
          <p:cNvPicPr preferRelativeResize="0"/>
          <p:nvPr/>
        </p:nvPicPr>
        <p:blipFill>
          <a:blip r:embed="rId3">
            <a:alphaModFix/>
          </a:blip>
          <a:stretch>
            <a:fillRect/>
          </a:stretch>
        </p:blipFill>
        <p:spPr>
          <a:xfrm>
            <a:off x="0" y="0"/>
            <a:ext cx="12181332" cy="68579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g26516e13116_0_1492"/>
          <p:cNvSpPr txBox="1"/>
          <p:nvPr>
            <p:ph type="title"/>
          </p:nvPr>
        </p:nvSpPr>
        <p:spPr>
          <a:xfrm>
            <a:off x="533400" y="406400"/>
            <a:ext cx="11125200" cy="8889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ID"/>
              <a:t>Trends in Stock Market Valuation Report</a:t>
            </a:r>
            <a:endParaRPr/>
          </a:p>
        </p:txBody>
      </p:sp>
      <p:sp>
        <p:nvSpPr>
          <p:cNvPr id="425" name="Google Shape;425;g26516e13116_0_1492"/>
          <p:cNvSpPr txBox="1"/>
          <p:nvPr>
            <p:ph idx="1" type="body"/>
          </p:nvPr>
        </p:nvSpPr>
        <p:spPr>
          <a:xfrm>
            <a:off x="533400" y="1825624"/>
            <a:ext cx="11125200" cy="4422900"/>
          </a:xfrm>
          <a:prstGeom prst="rect">
            <a:avLst/>
          </a:prstGeom>
        </p:spPr>
        <p:txBody>
          <a:bodyPr anchorCtr="0" anchor="t" bIns="45700" lIns="91425" spcFirstLastPara="1" rIns="91425" wrap="square" tIns="45700">
            <a:normAutofit/>
          </a:bodyPr>
          <a:lstStyle/>
          <a:p>
            <a:pPr indent="0" lvl="0" marL="0" rtl="0" algn="just">
              <a:spcBef>
                <a:spcPts val="1000"/>
              </a:spcBef>
              <a:spcAft>
                <a:spcPts val="0"/>
              </a:spcAft>
              <a:buNone/>
            </a:pPr>
            <a:r>
              <a:rPr lang="en-ID" sz="2000">
                <a:solidFill>
                  <a:srgbClr val="374151"/>
                </a:solidFill>
                <a:latin typeface="Roboto"/>
                <a:ea typeface="Roboto"/>
                <a:cs typeface="Roboto"/>
                <a:sym typeface="Roboto"/>
              </a:rPr>
              <a:t>Analyzing a Power BI report of Netflix stock values by year, quarter, day, and month can provide </a:t>
            </a:r>
            <a:r>
              <a:rPr lang="en-ID" sz="2300">
                <a:solidFill>
                  <a:srgbClr val="374151"/>
                </a:solidFill>
                <a:latin typeface="Roboto"/>
                <a:ea typeface="Roboto"/>
                <a:cs typeface="Roboto"/>
                <a:sym typeface="Roboto"/>
              </a:rPr>
              <a:t>several valuable insights for investors, analysts, and decision-makers. Visualizing stock values over time allows for the identification of long-term trends. Are Netflix stock values generally increasing, decreasing, or experiencing periods of volatility? Analyzing daily stock values, especially through charts, can help identify periods of high volatility. This information is crucial for risk assessment and investment strategy.Comparing Netflix stock performance with market indices or competitors helps assess relative strength. It provides insights into whether the stock is outperforming or underperforming the broader market.By combining various visualizations and analyses in the Power BI report, stakeholders can gain a holistic understanding of Netflix stock performance, enabling them to make more informed investment decisions and strategize for the future.</a:t>
            </a:r>
            <a:endParaRPr sz="2300"/>
          </a:p>
        </p:txBody>
      </p:sp>
      <p:pic>
        <p:nvPicPr>
          <p:cNvPr id="426" name="Google Shape;426;g26516e13116_0_1492"/>
          <p:cNvPicPr preferRelativeResize="0"/>
          <p:nvPr/>
        </p:nvPicPr>
        <p:blipFill>
          <a:blip r:embed="rId3">
            <a:alphaModFix/>
          </a:blip>
          <a:stretch>
            <a:fillRect/>
          </a:stretch>
        </p:blipFill>
        <p:spPr>
          <a:xfrm>
            <a:off x="10320650" y="-14141"/>
            <a:ext cx="1871350" cy="1729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g26516e13116_0_1465"/>
          <p:cNvSpPr txBox="1"/>
          <p:nvPr>
            <p:ph type="title"/>
          </p:nvPr>
        </p:nvSpPr>
        <p:spPr>
          <a:xfrm>
            <a:off x="533400" y="406400"/>
            <a:ext cx="11125200" cy="8889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pic>
        <p:nvPicPr>
          <p:cNvPr id="433" name="Google Shape;433;g26516e13116_0_1465"/>
          <p:cNvPicPr preferRelativeResize="0"/>
          <p:nvPr/>
        </p:nvPicPr>
        <p:blipFill>
          <a:blip r:embed="rId3">
            <a:alphaModFix/>
          </a:blip>
          <a:stretch>
            <a:fillRect/>
          </a:stretch>
        </p:blipFill>
        <p:spPr>
          <a:xfrm>
            <a:off x="0" y="0"/>
            <a:ext cx="12192000" cy="68579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pic>
        <p:nvPicPr>
          <p:cNvPr id="439" name="Google Shape;439;p11"/>
          <p:cNvPicPr preferRelativeResize="0"/>
          <p:nvPr/>
        </p:nvPicPr>
        <p:blipFill rotWithShape="1">
          <a:blip r:embed="rId3">
            <a:alphaModFix/>
          </a:blip>
          <a:srcRect b="27831" l="0" r="0" t="31150"/>
          <a:stretch/>
        </p:blipFill>
        <p:spPr>
          <a:xfrm>
            <a:off x="533399" y="-1"/>
            <a:ext cx="11125202" cy="6248401"/>
          </a:xfrm>
          <a:prstGeom prst="rect">
            <a:avLst/>
          </a:prstGeom>
          <a:noFill/>
          <a:ln>
            <a:noFill/>
          </a:ln>
        </p:spPr>
      </p:pic>
      <p:sp>
        <p:nvSpPr>
          <p:cNvPr id="440" name="Google Shape;440;p11"/>
          <p:cNvSpPr/>
          <p:nvPr/>
        </p:nvSpPr>
        <p:spPr>
          <a:xfrm>
            <a:off x="533400" y="0"/>
            <a:ext cx="11125200" cy="6248400"/>
          </a:xfrm>
          <a:prstGeom prst="rect">
            <a:avLst/>
          </a:prstGeom>
          <a:gradFill>
            <a:gsLst>
              <a:gs pos="0">
                <a:srgbClr val="3F3F3F">
                  <a:alpha val="54901"/>
                </a:srgbClr>
              </a:gs>
              <a:gs pos="100000">
                <a:srgbClr val="0C0C0C"/>
              </a:gs>
            </a:gsLst>
            <a:lin ang="189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1" name="Google Shape;441;p11"/>
          <p:cNvSpPr txBox="1"/>
          <p:nvPr>
            <p:ph type="title"/>
          </p:nvPr>
        </p:nvSpPr>
        <p:spPr>
          <a:xfrm>
            <a:off x="1208200" y="3101425"/>
            <a:ext cx="4129500" cy="6651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Clr>
                <a:schemeClr val="lt1"/>
              </a:buClr>
              <a:buSzPts val="4800"/>
              <a:buFont typeface="Quattrocento Sans"/>
              <a:buNone/>
            </a:pPr>
            <a:r>
              <a:rPr lang="en-ID" sz="4800">
                <a:solidFill>
                  <a:schemeClr val="lt1"/>
                </a:solidFill>
              </a:rPr>
              <a:t>CONCLUSION</a:t>
            </a:r>
            <a:endParaRPr/>
          </a:p>
        </p:txBody>
      </p:sp>
      <p:sp>
        <p:nvSpPr>
          <p:cNvPr id="442" name="Google Shape;442;p11"/>
          <p:cNvSpPr/>
          <p:nvPr/>
        </p:nvSpPr>
        <p:spPr>
          <a:xfrm>
            <a:off x="6096000" y="-1"/>
            <a:ext cx="6096000" cy="5450541"/>
          </a:xfrm>
          <a:prstGeom prst="rect">
            <a:avLst/>
          </a:prstGeom>
          <a:solidFill>
            <a:schemeClr val="accent1"/>
          </a:solidFill>
          <a:ln>
            <a:noFill/>
          </a:ln>
          <a:effectLst>
            <a:outerShdw blurRad="635000" rotWithShape="0" algn="tl" dir="2700000" dist="38100">
              <a:srgbClr val="000000">
                <a:alpha val="2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3" name="Google Shape;443;p11"/>
          <p:cNvSpPr/>
          <p:nvPr/>
        </p:nvSpPr>
        <p:spPr>
          <a:xfrm>
            <a:off x="5674242" y="733088"/>
            <a:ext cx="843516" cy="843516"/>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4" name="Google Shape;444;p11"/>
          <p:cNvSpPr/>
          <p:nvPr/>
        </p:nvSpPr>
        <p:spPr>
          <a:xfrm rot="-5400000">
            <a:off x="5874327" y="933173"/>
            <a:ext cx="443346" cy="443346"/>
          </a:xfrm>
          <a:custGeom>
            <a:rect b="b" l="l" r="r" t="t"/>
            <a:pathLst>
              <a:path extrusionOk="0" h="462402" w="462402">
                <a:moveTo>
                  <a:pt x="120505" y="150022"/>
                </a:moveTo>
                <a:cubicBezTo>
                  <a:pt x="118150" y="150022"/>
                  <a:pt x="118150" y="152382"/>
                  <a:pt x="118150" y="154741"/>
                </a:cubicBezTo>
                <a:cubicBezTo>
                  <a:pt x="118150" y="234970"/>
                  <a:pt x="118150" y="234970"/>
                  <a:pt x="118150" y="234970"/>
                </a:cubicBezTo>
                <a:cubicBezTo>
                  <a:pt x="118150" y="237330"/>
                  <a:pt x="118150" y="237330"/>
                  <a:pt x="120505" y="239689"/>
                </a:cubicBezTo>
                <a:cubicBezTo>
                  <a:pt x="228846" y="345874"/>
                  <a:pt x="228846" y="345874"/>
                  <a:pt x="228846" y="345874"/>
                </a:cubicBezTo>
                <a:cubicBezTo>
                  <a:pt x="228846" y="348234"/>
                  <a:pt x="231201" y="348234"/>
                  <a:pt x="231201" y="348234"/>
                </a:cubicBezTo>
                <a:cubicBezTo>
                  <a:pt x="233556" y="348234"/>
                  <a:pt x="233556" y="348234"/>
                  <a:pt x="233556" y="345874"/>
                </a:cubicBezTo>
                <a:cubicBezTo>
                  <a:pt x="341896" y="239689"/>
                  <a:pt x="341896" y="239689"/>
                  <a:pt x="341896" y="239689"/>
                </a:cubicBezTo>
                <a:cubicBezTo>
                  <a:pt x="344251" y="237330"/>
                  <a:pt x="344251" y="237330"/>
                  <a:pt x="344251" y="234970"/>
                </a:cubicBezTo>
                <a:cubicBezTo>
                  <a:pt x="344251" y="154741"/>
                  <a:pt x="344251" y="154741"/>
                  <a:pt x="344251" y="154741"/>
                </a:cubicBezTo>
                <a:cubicBezTo>
                  <a:pt x="344251" y="152382"/>
                  <a:pt x="344251" y="150022"/>
                  <a:pt x="341896" y="150022"/>
                </a:cubicBezTo>
                <a:cubicBezTo>
                  <a:pt x="339541" y="150022"/>
                  <a:pt x="337186" y="150022"/>
                  <a:pt x="337186" y="152382"/>
                </a:cubicBezTo>
                <a:cubicBezTo>
                  <a:pt x="231201" y="256207"/>
                  <a:pt x="231201" y="256207"/>
                  <a:pt x="231201" y="256207"/>
                </a:cubicBezTo>
                <a:cubicBezTo>
                  <a:pt x="125216" y="152382"/>
                  <a:pt x="125216" y="152382"/>
                  <a:pt x="125216" y="152382"/>
                </a:cubicBezTo>
                <a:cubicBezTo>
                  <a:pt x="125216" y="150022"/>
                  <a:pt x="122861" y="150022"/>
                  <a:pt x="120505" y="150022"/>
                </a:cubicBezTo>
                <a:close/>
                <a:moveTo>
                  <a:pt x="231201" y="0"/>
                </a:moveTo>
                <a:cubicBezTo>
                  <a:pt x="358890" y="0"/>
                  <a:pt x="462402" y="103512"/>
                  <a:pt x="462402" y="231201"/>
                </a:cubicBezTo>
                <a:cubicBezTo>
                  <a:pt x="462402" y="358890"/>
                  <a:pt x="358890" y="462402"/>
                  <a:pt x="231201" y="462402"/>
                </a:cubicBezTo>
                <a:cubicBezTo>
                  <a:pt x="103512" y="462402"/>
                  <a:pt x="0" y="358890"/>
                  <a:pt x="0" y="231201"/>
                </a:cubicBezTo>
                <a:cubicBezTo>
                  <a:pt x="0" y="103512"/>
                  <a:pt x="103512" y="0"/>
                  <a:pt x="231201" y="0"/>
                </a:cubicBezTo>
                <a:close/>
              </a:path>
            </a:pathLst>
          </a:custGeom>
          <a:solidFill>
            <a:schemeClr val="accent1"/>
          </a:solidFill>
          <a:ln>
            <a:noFill/>
          </a:ln>
          <a:effectLst>
            <a:outerShdw blurRad="508000" rotWithShape="0" algn="tl" dir="2700000" dist="381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5" name="Google Shape;445;p11"/>
          <p:cNvSpPr/>
          <p:nvPr/>
        </p:nvSpPr>
        <p:spPr>
          <a:xfrm>
            <a:off x="6712675" y="1263275"/>
            <a:ext cx="5097600" cy="3409200"/>
          </a:xfrm>
          <a:prstGeom prst="rect">
            <a:avLst/>
          </a:prstGeom>
          <a:noFill/>
          <a:ln>
            <a:noFill/>
          </a:ln>
        </p:spPr>
        <p:txBody>
          <a:bodyPr anchorCtr="0" anchor="t" bIns="0" lIns="0" spcFirstLastPara="1" rIns="0" wrap="square" tIns="0">
            <a:spAutoFit/>
          </a:bodyPr>
          <a:lstStyle/>
          <a:p>
            <a:pPr indent="0" lvl="0" marL="0" marR="0" rtl="0" algn="just">
              <a:spcBef>
                <a:spcPts val="0"/>
              </a:spcBef>
              <a:spcAft>
                <a:spcPts val="0"/>
              </a:spcAft>
              <a:buNone/>
            </a:pPr>
            <a:r>
              <a:rPr lang="en-ID">
                <a:solidFill>
                  <a:schemeClr val="lt1"/>
                </a:solidFill>
                <a:latin typeface="Quattrocento Sans"/>
                <a:ea typeface="Quattrocento Sans"/>
                <a:cs typeface="Quattrocento Sans"/>
                <a:sym typeface="Quattrocento Sans"/>
              </a:rPr>
              <a:t>I</a:t>
            </a:r>
            <a:r>
              <a:rPr lang="en-ID" sz="1600">
                <a:solidFill>
                  <a:schemeClr val="lt1"/>
                </a:solidFill>
                <a:latin typeface="Quattrocento Sans"/>
                <a:ea typeface="Quattrocento Sans"/>
                <a:cs typeface="Quattrocento Sans"/>
                <a:sym typeface="Quattrocento Sans"/>
              </a:rPr>
              <a:t>n conclusion, our project analyzing Netflix through Power BI has successfully delivered valuable insights. The three reports—Country-Wise Analysis of TV Shows and Movies (Genres), Analyzing Netflix Subscription Dynamics Across Countries, and Stock Market Analysis—offer a comprehensive view for investors and stakeholders. Power BI's user-friendly interface facilitated seamless integration of diverse datasets, providing actionable intelligence on stock performance, content distribution, and subscription dynamics. These insights will guide strategic decisions for Netflix's growth and offer investors valuable information for decision-making. The project exemplifies the effectiveness of Power BI in transforming raw data into actionable intelligence for enhanced decision-making.</a:t>
            </a:r>
            <a:endParaRPr sz="1600">
              <a:solidFill>
                <a:schemeClr val="lt1"/>
              </a:solidFill>
              <a:latin typeface="Quattrocento Sans"/>
              <a:ea typeface="Quattrocento Sans"/>
              <a:cs typeface="Quattrocento Sans"/>
              <a:sym typeface="Quattrocento Sans"/>
            </a:endParaRPr>
          </a:p>
        </p:txBody>
      </p:sp>
      <p:sp>
        <p:nvSpPr>
          <p:cNvPr id="446" name="Google Shape;446;p11"/>
          <p:cNvSpPr/>
          <p:nvPr/>
        </p:nvSpPr>
        <p:spPr>
          <a:xfrm>
            <a:off x="5674242" y="2871521"/>
            <a:ext cx="843516" cy="843516"/>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47" name="Google Shape;447;p11"/>
          <p:cNvSpPr/>
          <p:nvPr/>
        </p:nvSpPr>
        <p:spPr>
          <a:xfrm rot="-5400000">
            <a:off x="5874327" y="3071606"/>
            <a:ext cx="443346" cy="443346"/>
          </a:xfrm>
          <a:custGeom>
            <a:rect b="b" l="l" r="r" t="t"/>
            <a:pathLst>
              <a:path extrusionOk="0" h="462402" w="462402">
                <a:moveTo>
                  <a:pt x="120505" y="150022"/>
                </a:moveTo>
                <a:cubicBezTo>
                  <a:pt x="118150" y="150022"/>
                  <a:pt x="118150" y="152382"/>
                  <a:pt x="118150" y="154741"/>
                </a:cubicBezTo>
                <a:cubicBezTo>
                  <a:pt x="118150" y="234970"/>
                  <a:pt x="118150" y="234970"/>
                  <a:pt x="118150" y="234970"/>
                </a:cubicBezTo>
                <a:cubicBezTo>
                  <a:pt x="118150" y="237330"/>
                  <a:pt x="118150" y="237330"/>
                  <a:pt x="120505" y="239689"/>
                </a:cubicBezTo>
                <a:cubicBezTo>
                  <a:pt x="228846" y="345874"/>
                  <a:pt x="228846" y="345874"/>
                  <a:pt x="228846" y="345874"/>
                </a:cubicBezTo>
                <a:cubicBezTo>
                  <a:pt x="228846" y="348234"/>
                  <a:pt x="231201" y="348234"/>
                  <a:pt x="231201" y="348234"/>
                </a:cubicBezTo>
                <a:cubicBezTo>
                  <a:pt x="233556" y="348234"/>
                  <a:pt x="233556" y="348234"/>
                  <a:pt x="233556" y="345874"/>
                </a:cubicBezTo>
                <a:cubicBezTo>
                  <a:pt x="341896" y="239689"/>
                  <a:pt x="341896" y="239689"/>
                  <a:pt x="341896" y="239689"/>
                </a:cubicBezTo>
                <a:cubicBezTo>
                  <a:pt x="344251" y="237330"/>
                  <a:pt x="344251" y="237330"/>
                  <a:pt x="344251" y="234970"/>
                </a:cubicBezTo>
                <a:cubicBezTo>
                  <a:pt x="344251" y="154741"/>
                  <a:pt x="344251" y="154741"/>
                  <a:pt x="344251" y="154741"/>
                </a:cubicBezTo>
                <a:cubicBezTo>
                  <a:pt x="344251" y="152382"/>
                  <a:pt x="344251" y="150022"/>
                  <a:pt x="341896" y="150022"/>
                </a:cubicBezTo>
                <a:cubicBezTo>
                  <a:pt x="339541" y="150022"/>
                  <a:pt x="337186" y="150022"/>
                  <a:pt x="337186" y="152382"/>
                </a:cubicBezTo>
                <a:cubicBezTo>
                  <a:pt x="231201" y="256207"/>
                  <a:pt x="231201" y="256207"/>
                  <a:pt x="231201" y="256207"/>
                </a:cubicBezTo>
                <a:cubicBezTo>
                  <a:pt x="125216" y="152382"/>
                  <a:pt x="125216" y="152382"/>
                  <a:pt x="125216" y="152382"/>
                </a:cubicBezTo>
                <a:cubicBezTo>
                  <a:pt x="125216" y="150022"/>
                  <a:pt x="122861" y="150022"/>
                  <a:pt x="120505" y="150022"/>
                </a:cubicBezTo>
                <a:close/>
                <a:moveTo>
                  <a:pt x="231201" y="0"/>
                </a:moveTo>
                <a:cubicBezTo>
                  <a:pt x="358890" y="0"/>
                  <a:pt x="462402" y="103512"/>
                  <a:pt x="462402" y="231201"/>
                </a:cubicBezTo>
                <a:cubicBezTo>
                  <a:pt x="462402" y="358890"/>
                  <a:pt x="358890" y="462402"/>
                  <a:pt x="231201" y="462402"/>
                </a:cubicBezTo>
                <a:cubicBezTo>
                  <a:pt x="103512" y="462402"/>
                  <a:pt x="0" y="358890"/>
                  <a:pt x="0" y="231201"/>
                </a:cubicBezTo>
                <a:cubicBezTo>
                  <a:pt x="0" y="103512"/>
                  <a:pt x="103512" y="0"/>
                  <a:pt x="231201" y="0"/>
                </a:cubicBezTo>
                <a:close/>
              </a:path>
            </a:pathLst>
          </a:custGeom>
          <a:solidFill>
            <a:schemeClr val="accent1"/>
          </a:solidFill>
          <a:ln>
            <a:noFill/>
          </a:ln>
          <a:effectLst>
            <a:outerShdw blurRad="508000" rotWithShape="0" algn="tl" dir="2700000" dist="381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448" name="Google Shape;448;p11"/>
          <p:cNvGrpSpPr/>
          <p:nvPr/>
        </p:nvGrpSpPr>
        <p:grpSpPr>
          <a:xfrm>
            <a:off x="1468946" y="1263274"/>
            <a:ext cx="1157522" cy="1207605"/>
            <a:chOff x="6746875" y="1308101"/>
            <a:chExt cx="330201" cy="344488"/>
          </a:xfrm>
        </p:grpSpPr>
        <p:cxnSp>
          <p:nvCxnSpPr>
            <p:cNvPr id="449" name="Google Shape;449;p11"/>
            <p:cNvCxnSpPr/>
            <p:nvPr/>
          </p:nvCxnSpPr>
          <p:spPr>
            <a:xfrm flipH="1">
              <a:off x="6746875" y="1308101"/>
              <a:ext cx="104775" cy="344488"/>
            </a:xfrm>
            <a:prstGeom prst="straightConnector1">
              <a:avLst/>
            </a:prstGeom>
            <a:noFill/>
            <a:ln cap="rnd" cmpd="sng" w="50800">
              <a:solidFill>
                <a:schemeClr val="lt1"/>
              </a:solidFill>
              <a:prstDash val="solid"/>
              <a:round/>
              <a:headEnd len="med" w="med" type="none"/>
              <a:tailEnd len="med" w="med" type="none"/>
            </a:ln>
          </p:spPr>
        </p:cxnSp>
        <p:cxnSp>
          <p:nvCxnSpPr>
            <p:cNvPr id="450" name="Google Shape;450;p11"/>
            <p:cNvCxnSpPr/>
            <p:nvPr/>
          </p:nvCxnSpPr>
          <p:spPr>
            <a:xfrm>
              <a:off x="7024688" y="1476376"/>
              <a:ext cx="52388" cy="176213"/>
            </a:xfrm>
            <a:prstGeom prst="straightConnector1">
              <a:avLst/>
            </a:prstGeom>
            <a:noFill/>
            <a:ln cap="rnd" cmpd="sng" w="50800">
              <a:solidFill>
                <a:schemeClr val="lt1"/>
              </a:solidFill>
              <a:prstDash val="solid"/>
              <a:round/>
              <a:headEnd len="med" w="med" type="none"/>
              <a:tailEnd len="med" w="med" type="none"/>
            </a:ln>
          </p:spPr>
        </p:cxnSp>
        <p:cxnSp>
          <p:nvCxnSpPr>
            <p:cNvPr id="451" name="Google Shape;451;p11"/>
            <p:cNvCxnSpPr/>
            <p:nvPr/>
          </p:nvCxnSpPr>
          <p:spPr>
            <a:xfrm>
              <a:off x="6911975" y="1593851"/>
              <a:ext cx="0" cy="58738"/>
            </a:xfrm>
            <a:prstGeom prst="straightConnector1">
              <a:avLst/>
            </a:prstGeom>
            <a:noFill/>
            <a:ln cap="rnd" cmpd="sng" w="50800">
              <a:solidFill>
                <a:schemeClr val="lt1"/>
              </a:solidFill>
              <a:prstDash val="solid"/>
              <a:round/>
              <a:headEnd len="med" w="med" type="none"/>
              <a:tailEnd len="med" w="med" type="none"/>
            </a:ln>
          </p:spPr>
        </p:cxnSp>
        <p:cxnSp>
          <p:nvCxnSpPr>
            <p:cNvPr id="452" name="Google Shape;452;p11"/>
            <p:cNvCxnSpPr/>
            <p:nvPr/>
          </p:nvCxnSpPr>
          <p:spPr>
            <a:xfrm>
              <a:off x="6911975" y="1517651"/>
              <a:ext cx="0" cy="30163"/>
            </a:xfrm>
            <a:prstGeom prst="straightConnector1">
              <a:avLst/>
            </a:prstGeom>
            <a:noFill/>
            <a:ln cap="rnd" cmpd="sng" w="50800">
              <a:solidFill>
                <a:schemeClr val="lt1"/>
              </a:solidFill>
              <a:prstDash val="solid"/>
              <a:round/>
              <a:headEnd len="med" w="med" type="none"/>
              <a:tailEnd len="med" w="med" type="none"/>
            </a:ln>
          </p:spPr>
        </p:cxnSp>
        <p:cxnSp>
          <p:nvCxnSpPr>
            <p:cNvPr id="453" name="Google Shape;453;p11"/>
            <p:cNvCxnSpPr/>
            <p:nvPr/>
          </p:nvCxnSpPr>
          <p:spPr>
            <a:xfrm>
              <a:off x="6911975" y="1308101"/>
              <a:ext cx="0" cy="30163"/>
            </a:xfrm>
            <a:prstGeom prst="straightConnector1">
              <a:avLst/>
            </a:prstGeom>
            <a:noFill/>
            <a:ln cap="rnd" cmpd="sng" w="50800">
              <a:solidFill>
                <a:schemeClr val="lt1"/>
              </a:solidFill>
              <a:prstDash val="solid"/>
              <a:round/>
              <a:headEnd len="med" w="med" type="none"/>
              <a:tailEnd len="med" w="med" type="none"/>
            </a:ln>
          </p:spPr>
        </p:cxnSp>
        <p:sp>
          <p:nvSpPr>
            <p:cNvPr id="454" name="Google Shape;454;p11"/>
            <p:cNvSpPr/>
            <p:nvPr/>
          </p:nvSpPr>
          <p:spPr>
            <a:xfrm>
              <a:off x="6896100" y="1338264"/>
              <a:ext cx="153988" cy="209550"/>
            </a:xfrm>
            <a:custGeom>
              <a:rect b="b" l="l" r="r" t="t"/>
              <a:pathLst>
                <a:path extrusionOk="0" h="56" w="41">
                  <a:moveTo>
                    <a:pt x="41" y="20"/>
                  </a:moveTo>
                  <a:cubicBezTo>
                    <a:pt x="41" y="32"/>
                    <a:pt x="20" y="56"/>
                    <a:pt x="20" y="56"/>
                  </a:cubicBezTo>
                  <a:cubicBezTo>
                    <a:pt x="20" y="56"/>
                    <a:pt x="0" y="32"/>
                    <a:pt x="0" y="20"/>
                  </a:cubicBezTo>
                  <a:cubicBezTo>
                    <a:pt x="0" y="9"/>
                    <a:pt x="9" y="0"/>
                    <a:pt x="20" y="0"/>
                  </a:cubicBezTo>
                  <a:cubicBezTo>
                    <a:pt x="32" y="0"/>
                    <a:pt x="41" y="9"/>
                    <a:pt x="41" y="20"/>
                  </a:cubicBezTo>
                  <a:close/>
                </a:path>
              </a:pathLst>
            </a:custGeom>
            <a:noFill/>
            <a:ln cap="rnd" cmpd="sng" w="50800">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55" name="Google Shape;455;p11"/>
            <p:cNvSpPr/>
            <p:nvPr/>
          </p:nvSpPr>
          <p:spPr>
            <a:xfrm>
              <a:off x="6945313" y="1387476"/>
              <a:ext cx="57150" cy="55563"/>
            </a:xfrm>
            <a:prstGeom prst="ellipse">
              <a:avLst/>
            </a:prstGeom>
            <a:noFill/>
            <a:ln cap="rnd" cmpd="sng" w="50800">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pic>
        <p:nvPicPr>
          <p:cNvPr id="461" name="Google Shape;461;p14"/>
          <p:cNvPicPr preferRelativeResize="0"/>
          <p:nvPr/>
        </p:nvPicPr>
        <p:blipFill rotWithShape="1">
          <a:blip r:embed="rId3">
            <a:alphaModFix/>
          </a:blip>
          <a:srcRect b="0" l="0" r="0" t="15753"/>
          <a:stretch/>
        </p:blipFill>
        <p:spPr>
          <a:xfrm>
            <a:off x="533400" y="0"/>
            <a:ext cx="11125200" cy="6248400"/>
          </a:xfrm>
          <a:prstGeom prst="rect">
            <a:avLst/>
          </a:prstGeom>
          <a:noFill/>
          <a:ln>
            <a:noFill/>
          </a:ln>
        </p:spPr>
      </p:pic>
      <p:sp>
        <p:nvSpPr>
          <p:cNvPr id="462" name="Google Shape;462;p14"/>
          <p:cNvSpPr/>
          <p:nvPr/>
        </p:nvSpPr>
        <p:spPr>
          <a:xfrm>
            <a:off x="533400" y="0"/>
            <a:ext cx="11125200" cy="6248400"/>
          </a:xfrm>
          <a:custGeom>
            <a:rect b="b" l="l" r="r" t="t"/>
            <a:pathLst>
              <a:path extrusionOk="0" h="6248400" w="11125200">
                <a:moveTo>
                  <a:pt x="5562599" y="0"/>
                </a:moveTo>
                <a:lnTo>
                  <a:pt x="11125200" y="0"/>
                </a:lnTo>
                <a:lnTo>
                  <a:pt x="11125200" y="6248400"/>
                </a:lnTo>
                <a:lnTo>
                  <a:pt x="0" y="6248400"/>
                </a:lnTo>
                <a:lnTo>
                  <a:pt x="0" y="5741581"/>
                </a:lnTo>
                <a:lnTo>
                  <a:pt x="5562599" y="5741581"/>
                </a:lnTo>
                <a:close/>
              </a:path>
            </a:pathLst>
          </a:custGeom>
          <a:gradFill>
            <a:gsLst>
              <a:gs pos="0">
                <a:srgbClr val="3F3F3F">
                  <a:alpha val="54901"/>
                </a:srgbClr>
              </a:gs>
              <a:gs pos="100000">
                <a:srgbClr val="0C0C0C"/>
              </a:gs>
            </a:gsLst>
            <a:lin ang="189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3" name="Google Shape;463;p14"/>
          <p:cNvSpPr/>
          <p:nvPr/>
        </p:nvSpPr>
        <p:spPr>
          <a:xfrm>
            <a:off x="0" y="0"/>
            <a:ext cx="6095999" cy="5741581"/>
          </a:xfrm>
          <a:prstGeom prst="rect">
            <a:avLst/>
          </a:prstGeom>
          <a:solidFill>
            <a:schemeClr val="accent1">
              <a:alpha val="7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4" name="Google Shape;464;p14"/>
          <p:cNvSpPr txBox="1"/>
          <p:nvPr/>
        </p:nvSpPr>
        <p:spPr>
          <a:xfrm>
            <a:off x="1179796" y="1541195"/>
            <a:ext cx="3736500" cy="26598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lt1"/>
              </a:buClr>
              <a:buSzPts val="9600"/>
              <a:buFont typeface="Quattrocento Sans"/>
              <a:buNone/>
            </a:pPr>
            <a:r>
              <a:rPr b="1" lang="en-ID" sz="9600">
                <a:solidFill>
                  <a:schemeClr val="lt1"/>
                </a:solidFill>
                <a:latin typeface="Quattrocento Sans"/>
                <a:ea typeface="Quattrocento Sans"/>
                <a:cs typeface="Quattrocento Sans"/>
                <a:sym typeface="Quattrocento Sans"/>
              </a:rPr>
              <a:t>Thank</a:t>
            </a:r>
            <a:endParaRPr/>
          </a:p>
          <a:p>
            <a:pPr indent="0" lvl="0" marL="0" marR="0" rtl="0" algn="l">
              <a:lnSpc>
                <a:spcPct val="90000"/>
              </a:lnSpc>
              <a:spcBef>
                <a:spcPts val="0"/>
              </a:spcBef>
              <a:spcAft>
                <a:spcPts val="0"/>
              </a:spcAft>
              <a:buClr>
                <a:schemeClr val="lt1"/>
              </a:buClr>
              <a:buSzPts val="9600"/>
              <a:buFont typeface="Quattrocento Sans"/>
              <a:buNone/>
            </a:pPr>
            <a:r>
              <a:rPr b="1" lang="en-ID" sz="9600">
                <a:solidFill>
                  <a:schemeClr val="lt1"/>
                </a:solidFill>
                <a:latin typeface="Quattrocento Sans"/>
                <a:ea typeface="Quattrocento Sans"/>
                <a:cs typeface="Quattrocento Sans"/>
                <a:sym typeface="Quattrocento Sans"/>
              </a:rPr>
              <a:t>  </a:t>
            </a:r>
            <a:r>
              <a:rPr b="1" lang="en-ID" sz="9600">
                <a:solidFill>
                  <a:schemeClr val="lt1"/>
                </a:solidFill>
                <a:latin typeface="Quattrocento Sans"/>
                <a:ea typeface="Quattrocento Sans"/>
                <a:cs typeface="Quattrocento Sans"/>
                <a:sym typeface="Quattrocento Sans"/>
              </a:rPr>
              <a:t>You</a:t>
            </a:r>
            <a:endParaRPr/>
          </a:p>
        </p:txBody>
      </p:sp>
      <p:cxnSp>
        <p:nvCxnSpPr>
          <p:cNvPr id="465" name="Google Shape;465;p14"/>
          <p:cNvCxnSpPr/>
          <p:nvPr/>
        </p:nvCxnSpPr>
        <p:spPr>
          <a:xfrm>
            <a:off x="2982686" y="4788963"/>
            <a:ext cx="6366587" cy="0"/>
          </a:xfrm>
          <a:prstGeom prst="straightConnector1">
            <a:avLst/>
          </a:prstGeom>
          <a:noFill/>
          <a:ln cap="rnd" cmpd="sng" w="9525">
            <a:solidFill>
              <a:schemeClr val="lt2"/>
            </a:solidFill>
            <a:prstDash val="dash"/>
            <a:round/>
            <a:headEnd len="sm" w="sm" type="none"/>
            <a:tailEnd len="sm" w="sm" type="none"/>
          </a:ln>
        </p:spPr>
      </p:cxnSp>
      <p:pic>
        <p:nvPicPr>
          <p:cNvPr id="466" name="Google Shape;466;p14"/>
          <p:cNvPicPr preferRelativeResize="0"/>
          <p:nvPr/>
        </p:nvPicPr>
        <p:blipFill rotWithShape="1">
          <a:blip r:embed="rId4">
            <a:alphaModFix/>
          </a:blip>
          <a:srcRect b="0" l="0" r="0" t="0"/>
          <a:stretch/>
        </p:blipFill>
        <p:spPr>
          <a:xfrm>
            <a:off x="9783204" y="4645682"/>
            <a:ext cx="1076597" cy="28656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856AE"/>
        </a:solidFill>
      </p:bgPr>
    </p:bg>
    <p:spTree>
      <p:nvGrpSpPr>
        <p:cNvPr id="252" name="Shape 252"/>
        <p:cNvGrpSpPr/>
        <p:nvPr/>
      </p:nvGrpSpPr>
      <p:grpSpPr>
        <a:xfrm>
          <a:off x="0" y="0"/>
          <a:ext cx="0" cy="0"/>
          <a:chOff x="0" y="0"/>
          <a:chExt cx="0" cy="0"/>
        </a:xfrm>
      </p:grpSpPr>
      <p:sp>
        <p:nvSpPr>
          <p:cNvPr id="253" name="Google Shape;253;p2"/>
          <p:cNvSpPr/>
          <p:nvPr/>
        </p:nvSpPr>
        <p:spPr>
          <a:xfrm>
            <a:off x="6690538" y="2447675"/>
            <a:ext cx="4566900" cy="2493600"/>
          </a:xfrm>
          <a:prstGeom prst="roundRect">
            <a:avLst>
              <a:gd fmla="val 9450" name="adj"/>
            </a:avLst>
          </a:prstGeom>
          <a:solidFill>
            <a:schemeClr val="lt1"/>
          </a:solidFill>
          <a:ln>
            <a:noFill/>
          </a:ln>
          <a:effectLst>
            <a:outerShdw blurRad="127000" rotWithShape="0" algn="t" dir="5400000" dist="63500">
              <a:srgbClr val="000000">
                <a:alpha val="1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54" name="Google Shape;254;p2"/>
          <p:cNvGrpSpPr/>
          <p:nvPr/>
        </p:nvGrpSpPr>
        <p:grpSpPr>
          <a:xfrm rot="10800000">
            <a:off x="-274321" y="4910554"/>
            <a:ext cx="5105401" cy="2491839"/>
            <a:chOff x="5470199" y="-196657"/>
            <a:chExt cx="6968218" cy="3401039"/>
          </a:xfrm>
        </p:grpSpPr>
        <p:sp>
          <p:nvSpPr>
            <p:cNvPr id="255" name="Google Shape;255;p2"/>
            <p:cNvSpPr/>
            <p:nvPr/>
          </p:nvSpPr>
          <p:spPr>
            <a:xfrm>
              <a:off x="5470199" y="1"/>
              <a:ext cx="6734882" cy="3204381"/>
            </a:xfrm>
            <a:custGeom>
              <a:rect b="b" l="l" r="r" t="t"/>
              <a:pathLst>
                <a:path extrusionOk="0" h="3204381" w="6734882">
                  <a:moveTo>
                    <a:pt x="9584" y="0"/>
                  </a:moveTo>
                  <a:lnTo>
                    <a:pt x="6734882" y="0"/>
                  </a:lnTo>
                  <a:lnTo>
                    <a:pt x="6734882" y="3204381"/>
                  </a:lnTo>
                  <a:lnTo>
                    <a:pt x="6698227" y="3203377"/>
                  </a:lnTo>
                  <a:cubicBezTo>
                    <a:pt x="6444465" y="3191828"/>
                    <a:pt x="6208086" y="3162935"/>
                    <a:pt x="6020761" y="3124200"/>
                  </a:cubicBezTo>
                  <a:cubicBezTo>
                    <a:pt x="5271461" y="2969260"/>
                    <a:pt x="4900621" y="2032000"/>
                    <a:pt x="4100521" y="1706880"/>
                  </a:cubicBezTo>
                  <a:cubicBezTo>
                    <a:pt x="3300421" y="1381760"/>
                    <a:pt x="1832301" y="1508760"/>
                    <a:pt x="1220161" y="1173480"/>
                  </a:cubicBezTo>
                  <a:cubicBezTo>
                    <a:pt x="761056" y="922020"/>
                    <a:pt x="-69524" y="393383"/>
                    <a:pt x="4652" y="11906"/>
                  </a:cubicBezTo>
                  <a:close/>
                </a:path>
              </a:pathLst>
            </a:custGeom>
            <a:solidFill>
              <a:schemeClr val="lt1">
                <a:alpha val="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56" name="Google Shape;256;p2"/>
            <p:cNvSpPr/>
            <p:nvPr/>
          </p:nvSpPr>
          <p:spPr>
            <a:xfrm>
              <a:off x="5703535" y="-196657"/>
              <a:ext cx="6734882" cy="3204381"/>
            </a:xfrm>
            <a:custGeom>
              <a:rect b="b" l="l" r="r" t="t"/>
              <a:pathLst>
                <a:path extrusionOk="0" h="3204381" w="6734882">
                  <a:moveTo>
                    <a:pt x="9584" y="0"/>
                  </a:moveTo>
                  <a:lnTo>
                    <a:pt x="6734882" y="0"/>
                  </a:lnTo>
                  <a:lnTo>
                    <a:pt x="6734882" y="3204381"/>
                  </a:lnTo>
                  <a:lnTo>
                    <a:pt x="6698227" y="3203377"/>
                  </a:lnTo>
                  <a:cubicBezTo>
                    <a:pt x="6444465" y="3191828"/>
                    <a:pt x="6208086" y="3162935"/>
                    <a:pt x="6020761" y="3124200"/>
                  </a:cubicBezTo>
                  <a:cubicBezTo>
                    <a:pt x="5271461" y="2969260"/>
                    <a:pt x="4900621" y="2032000"/>
                    <a:pt x="4100521" y="1706880"/>
                  </a:cubicBezTo>
                  <a:cubicBezTo>
                    <a:pt x="3300421" y="1381760"/>
                    <a:pt x="1832301" y="1508760"/>
                    <a:pt x="1220161" y="1173480"/>
                  </a:cubicBezTo>
                  <a:cubicBezTo>
                    <a:pt x="761056" y="922020"/>
                    <a:pt x="-69524" y="393383"/>
                    <a:pt x="4652" y="11906"/>
                  </a:cubicBezTo>
                  <a:close/>
                </a:path>
              </a:pathLst>
            </a:custGeom>
            <a:noFill/>
            <a:ln cap="flat" cmpd="sng" w="12700">
              <a:solidFill>
                <a:srgbClr val="F2F2F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257" name="Google Shape;257;p2"/>
          <p:cNvSpPr/>
          <p:nvPr/>
        </p:nvSpPr>
        <p:spPr>
          <a:xfrm>
            <a:off x="922975" y="2447675"/>
            <a:ext cx="4566900" cy="2493600"/>
          </a:xfrm>
          <a:prstGeom prst="roundRect">
            <a:avLst>
              <a:gd fmla="val 9450" name="adj"/>
            </a:avLst>
          </a:prstGeom>
          <a:solidFill>
            <a:schemeClr val="lt1"/>
          </a:solidFill>
          <a:ln>
            <a:noFill/>
          </a:ln>
          <a:effectLst>
            <a:outerShdw blurRad="127000" rotWithShape="0" algn="t" dir="5400000" dist="635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nvGrpSpPr>
          <p:cNvPr id="258" name="Google Shape;258;p2"/>
          <p:cNvGrpSpPr/>
          <p:nvPr/>
        </p:nvGrpSpPr>
        <p:grpSpPr>
          <a:xfrm>
            <a:off x="5489872" y="-186148"/>
            <a:ext cx="6968219" cy="3401039"/>
            <a:chOff x="5470199" y="-196657"/>
            <a:chExt cx="6968218" cy="3401039"/>
          </a:xfrm>
        </p:grpSpPr>
        <p:sp>
          <p:nvSpPr>
            <p:cNvPr id="259" name="Google Shape;259;p2"/>
            <p:cNvSpPr/>
            <p:nvPr/>
          </p:nvSpPr>
          <p:spPr>
            <a:xfrm>
              <a:off x="5470199" y="1"/>
              <a:ext cx="6734882" cy="3204381"/>
            </a:xfrm>
            <a:custGeom>
              <a:rect b="b" l="l" r="r" t="t"/>
              <a:pathLst>
                <a:path extrusionOk="0" h="3204381" w="6734882">
                  <a:moveTo>
                    <a:pt x="9584" y="0"/>
                  </a:moveTo>
                  <a:lnTo>
                    <a:pt x="6734882" y="0"/>
                  </a:lnTo>
                  <a:lnTo>
                    <a:pt x="6734882" y="3204381"/>
                  </a:lnTo>
                  <a:lnTo>
                    <a:pt x="6698227" y="3203377"/>
                  </a:lnTo>
                  <a:cubicBezTo>
                    <a:pt x="6444465" y="3191828"/>
                    <a:pt x="6208086" y="3162935"/>
                    <a:pt x="6020761" y="3124200"/>
                  </a:cubicBezTo>
                  <a:cubicBezTo>
                    <a:pt x="5271461" y="2969260"/>
                    <a:pt x="4900621" y="2032000"/>
                    <a:pt x="4100521" y="1706880"/>
                  </a:cubicBezTo>
                  <a:cubicBezTo>
                    <a:pt x="3300421" y="1381760"/>
                    <a:pt x="1832301" y="1508760"/>
                    <a:pt x="1220161" y="1173480"/>
                  </a:cubicBezTo>
                  <a:cubicBezTo>
                    <a:pt x="761056" y="922020"/>
                    <a:pt x="-69524" y="393383"/>
                    <a:pt x="4652" y="11906"/>
                  </a:cubicBezTo>
                  <a:close/>
                </a:path>
              </a:pathLst>
            </a:custGeom>
            <a:solidFill>
              <a:schemeClr val="lt1">
                <a:alpha val="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60" name="Google Shape;260;p2"/>
            <p:cNvSpPr/>
            <p:nvPr/>
          </p:nvSpPr>
          <p:spPr>
            <a:xfrm>
              <a:off x="5703535" y="-196657"/>
              <a:ext cx="6734882" cy="3204381"/>
            </a:xfrm>
            <a:custGeom>
              <a:rect b="b" l="l" r="r" t="t"/>
              <a:pathLst>
                <a:path extrusionOk="0" h="3204381" w="6734882">
                  <a:moveTo>
                    <a:pt x="9584" y="0"/>
                  </a:moveTo>
                  <a:lnTo>
                    <a:pt x="6734882" y="0"/>
                  </a:lnTo>
                  <a:lnTo>
                    <a:pt x="6734882" y="3204381"/>
                  </a:lnTo>
                  <a:lnTo>
                    <a:pt x="6698227" y="3203377"/>
                  </a:lnTo>
                  <a:cubicBezTo>
                    <a:pt x="6444465" y="3191828"/>
                    <a:pt x="6208086" y="3162935"/>
                    <a:pt x="6020761" y="3124200"/>
                  </a:cubicBezTo>
                  <a:cubicBezTo>
                    <a:pt x="5271461" y="2969260"/>
                    <a:pt x="4900621" y="2032000"/>
                    <a:pt x="4100521" y="1706880"/>
                  </a:cubicBezTo>
                  <a:cubicBezTo>
                    <a:pt x="3300421" y="1381760"/>
                    <a:pt x="1832301" y="1508760"/>
                    <a:pt x="1220161" y="1173480"/>
                  </a:cubicBezTo>
                  <a:cubicBezTo>
                    <a:pt x="761056" y="922020"/>
                    <a:pt x="-69524" y="393383"/>
                    <a:pt x="4652" y="11906"/>
                  </a:cubicBezTo>
                  <a:close/>
                </a:path>
              </a:pathLst>
            </a:custGeom>
            <a:noFill/>
            <a:ln cap="flat" cmpd="sng" w="12700">
              <a:solidFill>
                <a:srgbClr val="F2F2F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261" name="Google Shape;261;p2"/>
          <p:cNvSpPr/>
          <p:nvPr/>
        </p:nvSpPr>
        <p:spPr>
          <a:xfrm>
            <a:off x="922983" y="2052243"/>
            <a:ext cx="2513100" cy="577800"/>
          </a:xfrm>
          <a:prstGeom prst="roundRect">
            <a:avLst>
              <a:gd fmla="val 50000" name="adj"/>
            </a:avLst>
          </a:prstGeom>
          <a:solidFill>
            <a:srgbClr val="3EBF8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D" sz="2000">
                <a:solidFill>
                  <a:srgbClr val="FFFFFF"/>
                </a:solidFill>
              </a:rPr>
              <a:t>Team Members</a:t>
            </a:r>
            <a:endParaRPr/>
          </a:p>
        </p:txBody>
      </p:sp>
      <p:sp>
        <p:nvSpPr>
          <p:cNvPr id="262" name="Google Shape;262;p2"/>
          <p:cNvSpPr txBox="1"/>
          <p:nvPr/>
        </p:nvSpPr>
        <p:spPr>
          <a:xfrm>
            <a:off x="1127051" y="2838900"/>
            <a:ext cx="3530100" cy="17238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lang="en-ID" sz="1900">
                <a:solidFill>
                  <a:schemeClr val="dk1"/>
                </a:solidFill>
                <a:latin typeface="Roboto"/>
                <a:ea typeface="Roboto"/>
                <a:cs typeface="Roboto"/>
                <a:sym typeface="Roboto"/>
              </a:rPr>
              <a:t>A Pranaya                22071A05D1 </a:t>
            </a:r>
            <a:endParaRPr sz="1900">
              <a:solidFill>
                <a:schemeClr val="dk1"/>
              </a:solidFill>
              <a:latin typeface="Roboto"/>
              <a:ea typeface="Roboto"/>
              <a:cs typeface="Roboto"/>
              <a:sym typeface="Roboto"/>
            </a:endParaRPr>
          </a:p>
          <a:p>
            <a:pPr indent="0" lvl="0" marL="0" marR="0" rtl="0" algn="l">
              <a:spcBef>
                <a:spcPts val="0"/>
              </a:spcBef>
              <a:spcAft>
                <a:spcPts val="0"/>
              </a:spcAft>
              <a:buNone/>
            </a:pPr>
            <a:r>
              <a:rPr lang="en-ID" sz="1900">
                <a:solidFill>
                  <a:schemeClr val="dk1"/>
                </a:solidFill>
                <a:latin typeface="Roboto"/>
                <a:ea typeface="Roboto"/>
                <a:cs typeface="Roboto"/>
                <a:sym typeface="Roboto"/>
              </a:rPr>
              <a:t>A Ananya                 22071A05D2 </a:t>
            </a:r>
            <a:endParaRPr sz="1900">
              <a:solidFill>
                <a:schemeClr val="dk1"/>
              </a:solidFill>
              <a:latin typeface="Roboto"/>
              <a:ea typeface="Roboto"/>
              <a:cs typeface="Roboto"/>
              <a:sym typeface="Roboto"/>
            </a:endParaRPr>
          </a:p>
          <a:p>
            <a:pPr indent="0" lvl="0" marL="0" marR="0" rtl="0" algn="l">
              <a:spcBef>
                <a:spcPts val="0"/>
              </a:spcBef>
              <a:spcAft>
                <a:spcPts val="0"/>
              </a:spcAft>
              <a:buNone/>
            </a:pPr>
            <a:r>
              <a:rPr lang="en-ID" sz="1900">
                <a:solidFill>
                  <a:schemeClr val="dk1"/>
                </a:solidFill>
                <a:latin typeface="Roboto"/>
                <a:ea typeface="Roboto"/>
                <a:cs typeface="Roboto"/>
                <a:sym typeface="Roboto"/>
              </a:rPr>
              <a:t>M Pranati                 22071A05G6 </a:t>
            </a:r>
            <a:endParaRPr sz="1900">
              <a:solidFill>
                <a:schemeClr val="dk1"/>
              </a:solidFill>
              <a:latin typeface="Roboto"/>
              <a:ea typeface="Roboto"/>
              <a:cs typeface="Roboto"/>
              <a:sym typeface="Roboto"/>
            </a:endParaRPr>
          </a:p>
          <a:p>
            <a:pPr indent="0" lvl="0" marL="0" marR="0" rtl="0" algn="l">
              <a:spcBef>
                <a:spcPts val="0"/>
              </a:spcBef>
              <a:spcAft>
                <a:spcPts val="0"/>
              </a:spcAft>
              <a:buNone/>
            </a:pPr>
            <a:r>
              <a:rPr lang="en-ID" sz="1900">
                <a:solidFill>
                  <a:schemeClr val="dk1"/>
                </a:solidFill>
                <a:latin typeface="Roboto"/>
                <a:ea typeface="Roboto"/>
                <a:cs typeface="Roboto"/>
                <a:sym typeface="Roboto"/>
              </a:rPr>
              <a:t>P Himapriya             22071A05H6</a:t>
            </a:r>
            <a:endParaRPr i="0" sz="1900" u="none" cap="none" strike="noStrike">
              <a:solidFill>
                <a:schemeClr val="dk1"/>
              </a:solidFill>
              <a:latin typeface="Roboto"/>
              <a:ea typeface="Roboto"/>
              <a:cs typeface="Roboto"/>
              <a:sym typeface="Roboto"/>
            </a:endParaRPr>
          </a:p>
          <a:p>
            <a:pPr indent="0" lvl="0" marL="0" marR="0" rtl="0" algn="l">
              <a:spcBef>
                <a:spcPts val="0"/>
              </a:spcBef>
              <a:spcAft>
                <a:spcPts val="0"/>
              </a:spcAft>
              <a:buNone/>
            </a:pPr>
            <a:r>
              <a:t/>
            </a:r>
            <a:endParaRPr sz="1800">
              <a:solidFill>
                <a:schemeClr val="dk1"/>
              </a:solidFill>
              <a:latin typeface="Libre Franklin"/>
              <a:ea typeface="Libre Franklin"/>
              <a:cs typeface="Libre Franklin"/>
              <a:sym typeface="Libre Franklin"/>
            </a:endParaRPr>
          </a:p>
          <a:p>
            <a:pPr indent="0" lvl="0" marL="0" marR="0" rtl="0" algn="l">
              <a:spcBef>
                <a:spcPts val="0"/>
              </a:spcBef>
              <a:spcAft>
                <a:spcPts val="0"/>
              </a:spcAft>
              <a:buNone/>
            </a:pPr>
            <a:r>
              <a:t/>
            </a:r>
            <a:endParaRPr b="0" i="0" sz="1800" u="none" cap="none" strike="noStrike">
              <a:solidFill>
                <a:schemeClr val="dk1"/>
              </a:solidFill>
              <a:latin typeface="Inter"/>
              <a:ea typeface="Inter"/>
              <a:cs typeface="Inter"/>
              <a:sym typeface="Inter"/>
            </a:endParaRPr>
          </a:p>
        </p:txBody>
      </p:sp>
      <p:sp>
        <p:nvSpPr>
          <p:cNvPr id="263" name="Google Shape;263;p2"/>
          <p:cNvSpPr/>
          <p:nvPr/>
        </p:nvSpPr>
        <p:spPr>
          <a:xfrm>
            <a:off x="6690558" y="2052268"/>
            <a:ext cx="2513100" cy="577800"/>
          </a:xfrm>
          <a:prstGeom prst="roundRect">
            <a:avLst>
              <a:gd fmla="val 50000" name="adj"/>
            </a:avLst>
          </a:prstGeom>
          <a:solidFill>
            <a:srgbClr val="3EBF8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ID" sz="2000">
                <a:solidFill>
                  <a:srgbClr val="FFFFFF"/>
                </a:solidFill>
              </a:rPr>
              <a:t>Guided by:</a:t>
            </a:r>
            <a:endParaRPr/>
          </a:p>
        </p:txBody>
      </p:sp>
      <p:sp>
        <p:nvSpPr>
          <p:cNvPr id="264" name="Google Shape;264;p2"/>
          <p:cNvSpPr txBox="1"/>
          <p:nvPr/>
        </p:nvSpPr>
        <p:spPr>
          <a:xfrm>
            <a:off x="6831875" y="2708525"/>
            <a:ext cx="3929100" cy="179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D" sz="1800">
                <a:solidFill>
                  <a:schemeClr val="dk1"/>
                </a:solidFill>
                <a:latin typeface="Roboto"/>
                <a:ea typeface="Roboto"/>
                <a:cs typeface="Roboto"/>
                <a:sym typeface="Roboto"/>
              </a:rPr>
              <a:t>Mr.Saddam Hussain</a:t>
            </a:r>
            <a:endParaRPr sz="1800">
              <a:solidFill>
                <a:schemeClr val="dk1"/>
              </a:solidFill>
              <a:latin typeface="Roboto"/>
              <a:ea typeface="Roboto"/>
              <a:cs typeface="Roboto"/>
              <a:sym typeface="Roboto"/>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a:p>
            <a:pPr indent="0" lvl="0" marL="0" rtl="0" algn="l">
              <a:spcBef>
                <a:spcPts val="0"/>
              </a:spcBef>
              <a:spcAft>
                <a:spcPts val="0"/>
              </a:spcAft>
              <a:buNone/>
            </a:pPr>
            <a:r>
              <a:rPr lang="en-ID" sz="1800">
                <a:solidFill>
                  <a:schemeClr val="dk1"/>
                </a:solidFill>
                <a:latin typeface="Roboto"/>
                <a:ea typeface="Roboto"/>
                <a:cs typeface="Roboto"/>
                <a:sym typeface="Roboto"/>
              </a:rPr>
              <a:t>Mr.I.Ravindra Kumar</a:t>
            </a:r>
            <a:endParaRPr sz="180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8"/>
          <p:cNvSpPr/>
          <p:nvPr/>
        </p:nvSpPr>
        <p:spPr>
          <a:xfrm>
            <a:off x="0" y="0"/>
            <a:ext cx="12192000" cy="2427000"/>
          </a:xfrm>
          <a:prstGeom prst="roundRect">
            <a:avLst>
              <a:gd fmla="val 0" name="adj"/>
            </a:avLst>
          </a:prstGeom>
          <a:solidFill>
            <a:schemeClr val="accent1"/>
          </a:solidFill>
          <a:ln>
            <a:noFill/>
          </a:ln>
          <a:effectLst>
            <a:outerShdw blurRad="508000" rotWithShape="0" algn="tl" dir="2700000" dist="381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71" name="Google Shape;271;p8"/>
          <p:cNvPicPr preferRelativeResize="0"/>
          <p:nvPr/>
        </p:nvPicPr>
        <p:blipFill rotWithShape="1">
          <a:blip r:embed="rId3">
            <a:alphaModFix/>
          </a:blip>
          <a:srcRect b="14100" l="0" r="0" t="39630"/>
          <a:stretch/>
        </p:blipFill>
        <p:spPr>
          <a:xfrm>
            <a:off x="533400" y="0"/>
            <a:ext cx="11125200" cy="2426998"/>
          </a:xfrm>
          <a:prstGeom prst="rect">
            <a:avLst/>
          </a:prstGeom>
          <a:noFill/>
          <a:ln>
            <a:noFill/>
          </a:ln>
        </p:spPr>
      </p:pic>
      <p:sp>
        <p:nvSpPr>
          <p:cNvPr id="272" name="Google Shape;272;p8"/>
          <p:cNvSpPr/>
          <p:nvPr/>
        </p:nvSpPr>
        <p:spPr>
          <a:xfrm>
            <a:off x="533400" y="0"/>
            <a:ext cx="11125200" cy="2427000"/>
          </a:xfrm>
          <a:prstGeom prst="roundRect">
            <a:avLst>
              <a:gd fmla="val 0" name="adj"/>
            </a:avLst>
          </a:prstGeom>
          <a:gradFill>
            <a:gsLst>
              <a:gs pos="0">
                <a:srgbClr val="3F3F3F">
                  <a:alpha val="54901"/>
                </a:srgbClr>
              </a:gs>
              <a:gs pos="100000">
                <a:srgbClr val="0C0C0C"/>
              </a:gs>
            </a:gsLst>
            <a:lin ang="189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3" name="Google Shape;273;p8"/>
          <p:cNvSpPr txBox="1"/>
          <p:nvPr>
            <p:ph type="title"/>
          </p:nvPr>
        </p:nvSpPr>
        <p:spPr>
          <a:xfrm>
            <a:off x="1447800" y="768501"/>
            <a:ext cx="9296400" cy="609600"/>
          </a:xfrm>
          <a:prstGeom prst="rect">
            <a:avLst/>
          </a:prstGeom>
          <a:noFill/>
          <a:ln>
            <a:noFill/>
          </a:ln>
        </p:spPr>
        <p:txBody>
          <a:bodyPr anchorCtr="0" anchor="ctr" bIns="0" lIns="0" spcFirstLastPara="1" rIns="0" wrap="square" tIns="0">
            <a:spAutoFit/>
          </a:bodyPr>
          <a:lstStyle/>
          <a:p>
            <a:pPr indent="0" lvl="0" marL="0" rtl="0" algn="ctr">
              <a:lnSpc>
                <a:spcPct val="90000"/>
              </a:lnSpc>
              <a:spcBef>
                <a:spcPts val="0"/>
              </a:spcBef>
              <a:spcAft>
                <a:spcPts val="0"/>
              </a:spcAft>
              <a:buClr>
                <a:schemeClr val="lt1"/>
              </a:buClr>
              <a:buSzPts val="4400"/>
              <a:buFont typeface="Quattrocento Sans"/>
              <a:buNone/>
            </a:pPr>
            <a:r>
              <a:rPr lang="en-ID">
                <a:solidFill>
                  <a:schemeClr val="lt1"/>
                </a:solidFill>
              </a:rPr>
              <a:t>Abstract</a:t>
            </a:r>
            <a:endParaRPr/>
          </a:p>
        </p:txBody>
      </p:sp>
      <p:sp>
        <p:nvSpPr>
          <p:cNvPr id="274" name="Google Shape;274;p8"/>
          <p:cNvSpPr/>
          <p:nvPr/>
        </p:nvSpPr>
        <p:spPr>
          <a:xfrm>
            <a:off x="1447800" y="2877401"/>
            <a:ext cx="9296400" cy="3980700"/>
          </a:xfrm>
          <a:prstGeom prst="rect">
            <a:avLst/>
          </a:prstGeom>
          <a:noFill/>
          <a:ln>
            <a:noFill/>
          </a:ln>
        </p:spPr>
        <p:txBody>
          <a:bodyPr anchorCtr="0" anchor="t" bIns="0" lIns="0" spcFirstLastPara="1" rIns="0" wrap="square" tIns="0">
            <a:spAutoFit/>
          </a:bodyPr>
          <a:lstStyle/>
          <a:p>
            <a:pPr indent="0" lvl="0" marL="0" marR="0" rtl="0" algn="just">
              <a:spcBef>
                <a:spcPts val="0"/>
              </a:spcBef>
              <a:spcAft>
                <a:spcPts val="0"/>
              </a:spcAft>
              <a:buNone/>
            </a:pPr>
            <a:r>
              <a:rPr lang="en-ID" sz="1900">
                <a:solidFill>
                  <a:schemeClr val="dk1"/>
                </a:solidFill>
                <a:latin typeface="Roboto"/>
                <a:ea typeface="Roboto"/>
                <a:cs typeface="Roboto"/>
                <a:sym typeface="Roboto"/>
              </a:rPr>
              <a:t>The purpose of our project, “The analysis of Netflix”, is to </a:t>
            </a:r>
            <a:r>
              <a:rPr lang="en-ID" sz="1900">
                <a:solidFill>
                  <a:schemeClr val="dk1"/>
                </a:solidFill>
                <a:latin typeface="Roboto"/>
                <a:ea typeface="Roboto"/>
                <a:cs typeface="Roboto"/>
                <a:sym typeface="Roboto"/>
              </a:rPr>
              <a:t>depict graphically the</a:t>
            </a:r>
            <a:r>
              <a:rPr lang="en-ID" sz="1900">
                <a:solidFill>
                  <a:schemeClr val="dk1"/>
                </a:solidFill>
                <a:latin typeface="Roboto"/>
                <a:ea typeface="Roboto"/>
                <a:cs typeface="Roboto"/>
                <a:sym typeface="Roboto"/>
              </a:rPr>
              <a:t> data collected from Netflix through Kaggle to provide useful </a:t>
            </a:r>
            <a:r>
              <a:rPr lang="en-ID" sz="1900">
                <a:solidFill>
                  <a:schemeClr val="dk1"/>
                </a:solidFill>
                <a:latin typeface="Roboto"/>
                <a:ea typeface="Roboto"/>
                <a:cs typeface="Roboto"/>
                <a:sym typeface="Roboto"/>
              </a:rPr>
              <a:t>insights</a:t>
            </a:r>
            <a:r>
              <a:rPr lang="en-ID" sz="1900">
                <a:solidFill>
                  <a:schemeClr val="dk1"/>
                </a:solidFill>
                <a:latin typeface="Roboto"/>
                <a:ea typeface="Roboto"/>
                <a:cs typeface="Roboto"/>
                <a:sym typeface="Roboto"/>
              </a:rPr>
              <a:t> to investors, and employees of the company. By utilizing Power BI, we could create charts that could help clients have a crystal-clear understanding of the data and draw more accurate conclusions.</a:t>
            </a:r>
            <a:endParaRPr sz="1900">
              <a:solidFill>
                <a:schemeClr val="dk1"/>
              </a:solidFill>
              <a:latin typeface="Roboto"/>
              <a:ea typeface="Roboto"/>
              <a:cs typeface="Roboto"/>
              <a:sym typeface="Roboto"/>
            </a:endParaRPr>
          </a:p>
          <a:p>
            <a:pPr indent="0" lvl="0" marL="0" marR="0" rtl="0" algn="just">
              <a:spcBef>
                <a:spcPts val="0"/>
              </a:spcBef>
              <a:spcAft>
                <a:spcPts val="0"/>
              </a:spcAft>
              <a:buNone/>
            </a:pPr>
            <a:r>
              <a:t/>
            </a:r>
            <a:endParaRPr sz="1900">
              <a:solidFill>
                <a:schemeClr val="dk1"/>
              </a:solidFill>
              <a:latin typeface="Roboto"/>
              <a:ea typeface="Roboto"/>
              <a:cs typeface="Roboto"/>
              <a:sym typeface="Roboto"/>
            </a:endParaRPr>
          </a:p>
          <a:p>
            <a:pPr indent="0" lvl="0" marL="0" marR="0" rtl="0" algn="just">
              <a:spcBef>
                <a:spcPts val="0"/>
              </a:spcBef>
              <a:spcAft>
                <a:spcPts val="0"/>
              </a:spcAft>
              <a:buNone/>
            </a:pPr>
            <a:r>
              <a:rPr lang="en-ID" sz="1900">
                <a:solidFill>
                  <a:schemeClr val="dk1"/>
                </a:solidFill>
                <a:latin typeface="Roboto"/>
                <a:ea typeface="Roboto"/>
                <a:cs typeface="Roboto"/>
                <a:sym typeface="Roboto"/>
              </a:rPr>
              <a:t>The visualisation we have generated allows users to interact with it in </a:t>
            </a:r>
            <a:r>
              <a:rPr lang="en-ID" sz="1900">
                <a:solidFill>
                  <a:schemeClr val="dk1"/>
                </a:solidFill>
                <a:latin typeface="Roboto"/>
                <a:ea typeface="Roboto"/>
                <a:cs typeface="Roboto"/>
                <a:sym typeface="Roboto"/>
              </a:rPr>
              <a:t>various</a:t>
            </a:r>
            <a:r>
              <a:rPr lang="en-ID" sz="1900">
                <a:solidFill>
                  <a:schemeClr val="dk1"/>
                </a:solidFill>
                <a:latin typeface="Roboto"/>
                <a:ea typeface="Roboto"/>
                <a:cs typeface="Roboto"/>
                <a:sym typeface="Roboto"/>
              </a:rPr>
              <a:t> methods; connect different data sets, collaborate with other teams for more insights, </a:t>
            </a:r>
            <a:r>
              <a:rPr lang="en-ID" sz="1900">
                <a:solidFill>
                  <a:schemeClr val="dk1"/>
                </a:solidFill>
                <a:latin typeface="Roboto"/>
                <a:ea typeface="Roboto"/>
                <a:cs typeface="Roboto"/>
                <a:sym typeface="Roboto"/>
              </a:rPr>
              <a:t>perform complex calculations, etc., to enhance the decision making process. </a:t>
            </a:r>
            <a:endParaRPr sz="1900">
              <a:solidFill>
                <a:schemeClr val="dk1"/>
              </a:solidFill>
              <a:latin typeface="Roboto"/>
              <a:ea typeface="Roboto"/>
              <a:cs typeface="Roboto"/>
              <a:sym typeface="Roboto"/>
            </a:endParaRPr>
          </a:p>
          <a:p>
            <a:pPr indent="0" lvl="0" marL="0" marR="0" rtl="0" algn="just">
              <a:spcBef>
                <a:spcPts val="0"/>
              </a:spcBef>
              <a:spcAft>
                <a:spcPts val="0"/>
              </a:spcAft>
              <a:buNone/>
            </a:pPr>
            <a:r>
              <a:t/>
            </a:r>
            <a:endParaRPr sz="1900">
              <a:solidFill>
                <a:schemeClr val="dk1"/>
              </a:solidFill>
              <a:latin typeface="Roboto"/>
              <a:ea typeface="Roboto"/>
              <a:cs typeface="Roboto"/>
              <a:sym typeface="Roboto"/>
            </a:endParaRPr>
          </a:p>
          <a:p>
            <a:pPr indent="0" lvl="0" marL="0" marR="0" rtl="0" algn="just">
              <a:spcBef>
                <a:spcPts val="0"/>
              </a:spcBef>
              <a:spcAft>
                <a:spcPts val="0"/>
              </a:spcAft>
              <a:buNone/>
            </a:pPr>
            <a:r>
              <a:rPr lang="en-ID" sz="1900">
                <a:solidFill>
                  <a:schemeClr val="dk1"/>
                </a:solidFill>
                <a:latin typeface="Roboto"/>
                <a:ea typeface="Roboto"/>
                <a:cs typeface="Roboto"/>
                <a:sym typeface="Roboto"/>
              </a:rPr>
              <a:t>Through our project, we were able to show trends in stock price valuation, types of subscriptions purchased by customers, most popular content viewed by customers, which aids investors and the company with how they should grow and take the company forward.</a:t>
            </a:r>
            <a:endParaRPr sz="1900">
              <a:solidFill>
                <a:schemeClr val="dk1"/>
              </a:solidFill>
              <a:latin typeface="Roboto"/>
              <a:ea typeface="Roboto"/>
              <a:cs typeface="Roboto"/>
              <a:sym typeface="Roboto"/>
            </a:endParaRPr>
          </a:p>
          <a:p>
            <a:pPr indent="0" lvl="0" marL="0" marR="0" rtl="0" algn="just">
              <a:spcBef>
                <a:spcPts val="0"/>
              </a:spcBef>
              <a:spcAft>
                <a:spcPts val="0"/>
              </a:spcAft>
              <a:buNone/>
            </a:pPr>
            <a:r>
              <a:t/>
            </a:r>
            <a:endParaRPr sz="1600">
              <a:solidFill>
                <a:schemeClr val="dk1"/>
              </a:solidFill>
              <a:latin typeface="Quattrocento Sans"/>
              <a:ea typeface="Quattrocento Sans"/>
              <a:cs typeface="Quattrocento Sans"/>
              <a:sym typeface="Quattrocento Sans"/>
            </a:endParaRPr>
          </a:p>
          <a:p>
            <a:pPr indent="0" lvl="0" marL="0" marR="0" rtl="0" algn="just">
              <a:spcBef>
                <a:spcPts val="0"/>
              </a:spcBef>
              <a:spcAft>
                <a:spcPts val="0"/>
              </a:spcAft>
              <a:buNone/>
            </a:pPr>
            <a:r>
              <a:t/>
            </a:r>
            <a:endParaRPr sz="1600">
              <a:solidFill>
                <a:schemeClr val="dk1"/>
              </a:solidFill>
              <a:latin typeface="Quattrocento Sans"/>
              <a:ea typeface="Quattrocento Sans"/>
              <a:cs typeface="Quattrocento Sans"/>
              <a:sym typeface="Quattrocento Sans"/>
            </a:endParaRPr>
          </a:p>
          <a:p>
            <a:pPr indent="0" lvl="0" marL="0" marR="0" rtl="0" algn="just">
              <a:spcBef>
                <a:spcPts val="0"/>
              </a:spcBef>
              <a:spcAft>
                <a:spcPts val="0"/>
              </a:spcAft>
              <a:buNone/>
            </a:pPr>
            <a:r>
              <a:t/>
            </a:r>
            <a:endParaRPr sz="1600">
              <a:solidFill>
                <a:schemeClr val="dk1"/>
              </a:solidFill>
              <a:latin typeface="Quattrocento Sans"/>
              <a:ea typeface="Quattrocento Sans"/>
              <a:cs typeface="Quattrocento Sans"/>
              <a:sym typeface="Quattrocento Sans"/>
            </a:endParaRPr>
          </a:p>
        </p:txBody>
      </p:sp>
      <p:sp>
        <p:nvSpPr>
          <p:cNvPr id="275" name="Google Shape;275;p8"/>
          <p:cNvSpPr/>
          <p:nvPr/>
        </p:nvSpPr>
        <p:spPr>
          <a:xfrm>
            <a:off x="5674242" y="2033811"/>
            <a:ext cx="843600" cy="843600"/>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6" name="Google Shape;276;p8"/>
          <p:cNvSpPr/>
          <p:nvPr/>
        </p:nvSpPr>
        <p:spPr>
          <a:xfrm>
            <a:off x="5874052" y="2233609"/>
            <a:ext cx="443906" cy="443906"/>
          </a:xfrm>
          <a:custGeom>
            <a:rect b="b" l="l" r="r" t="t"/>
            <a:pathLst>
              <a:path extrusionOk="0" h="462402" w="462402">
                <a:moveTo>
                  <a:pt x="120505" y="150022"/>
                </a:moveTo>
                <a:cubicBezTo>
                  <a:pt x="118150" y="150022"/>
                  <a:pt x="118150" y="152382"/>
                  <a:pt x="118150" y="154741"/>
                </a:cubicBezTo>
                <a:cubicBezTo>
                  <a:pt x="118150" y="234970"/>
                  <a:pt x="118150" y="234970"/>
                  <a:pt x="118150" y="234970"/>
                </a:cubicBezTo>
                <a:cubicBezTo>
                  <a:pt x="118150" y="237330"/>
                  <a:pt x="118150" y="237330"/>
                  <a:pt x="120505" y="239689"/>
                </a:cubicBezTo>
                <a:cubicBezTo>
                  <a:pt x="228846" y="345874"/>
                  <a:pt x="228846" y="345874"/>
                  <a:pt x="228846" y="345874"/>
                </a:cubicBezTo>
                <a:cubicBezTo>
                  <a:pt x="228846" y="348234"/>
                  <a:pt x="231201" y="348234"/>
                  <a:pt x="231201" y="348234"/>
                </a:cubicBezTo>
                <a:cubicBezTo>
                  <a:pt x="233556" y="348234"/>
                  <a:pt x="233556" y="348234"/>
                  <a:pt x="233556" y="345874"/>
                </a:cubicBezTo>
                <a:cubicBezTo>
                  <a:pt x="341896" y="239689"/>
                  <a:pt x="341896" y="239689"/>
                  <a:pt x="341896" y="239689"/>
                </a:cubicBezTo>
                <a:cubicBezTo>
                  <a:pt x="344251" y="237330"/>
                  <a:pt x="344251" y="237330"/>
                  <a:pt x="344251" y="234970"/>
                </a:cubicBezTo>
                <a:cubicBezTo>
                  <a:pt x="344251" y="154741"/>
                  <a:pt x="344251" y="154741"/>
                  <a:pt x="344251" y="154741"/>
                </a:cubicBezTo>
                <a:cubicBezTo>
                  <a:pt x="344251" y="152382"/>
                  <a:pt x="344251" y="150022"/>
                  <a:pt x="341896" y="150022"/>
                </a:cubicBezTo>
                <a:cubicBezTo>
                  <a:pt x="339541" y="150022"/>
                  <a:pt x="337186" y="150022"/>
                  <a:pt x="337186" y="152382"/>
                </a:cubicBezTo>
                <a:cubicBezTo>
                  <a:pt x="231201" y="256207"/>
                  <a:pt x="231201" y="256207"/>
                  <a:pt x="231201" y="256207"/>
                </a:cubicBezTo>
                <a:cubicBezTo>
                  <a:pt x="125216" y="152382"/>
                  <a:pt x="125216" y="152382"/>
                  <a:pt x="125216" y="152382"/>
                </a:cubicBezTo>
                <a:cubicBezTo>
                  <a:pt x="125216" y="150022"/>
                  <a:pt x="122861" y="150022"/>
                  <a:pt x="120505" y="150022"/>
                </a:cubicBezTo>
                <a:close/>
                <a:moveTo>
                  <a:pt x="231201" y="0"/>
                </a:moveTo>
                <a:cubicBezTo>
                  <a:pt x="358890" y="0"/>
                  <a:pt x="462402" y="103512"/>
                  <a:pt x="462402" y="231201"/>
                </a:cubicBezTo>
                <a:cubicBezTo>
                  <a:pt x="462402" y="358890"/>
                  <a:pt x="358890" y="462402"/>
                  <a:pt x="231201" y="462402"/>
                </a:cubicBezTo>
                <a:cubicBezTo>
                  <a:pt x="103512" y="462402"/>
                  <a:pt x="0" y="358890"/>
                  <a:pt x="0" y="231201"/>
                </a:cubicBezTo>
                <a:cubicBezTo>
                  <a:pt x="0" y="103512"/>
                  <a:pt x="103512" y="0"/>
                  <a:pt x="231201" y="0"/>
                </a:cubicBezTo>
                <a:close/>
              </a:path>
            </a:pathLst>
          </a:custGeom>
          <a:solidFill>
            <a:schemeClr val="lt1"/>
          </a:solidFill>
          <a:ln>
            <a:noFill/>
          </a:ln>
          <a:effectLst>
            <a:outerShdw blurRad="508000" rotWithShape="0" algn="tl" dir="2700000" dist="381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alpha val="61568"/>
          </a:schemeClr>
        </a:solidFill>
      </p:bgPr>
    </p:bg>
    <p:spTree>
      <p:nvGrpSpPr>
        <p:cNvPr id="280" name="Shape 280"/>
        <p:cNvGrpSpPr/>
        <p:nvPr/>
      </p:nvGrpSpPr>
      <p:grpSpPr>
        <a:xfrm>
          <a:off x="0" y="0"/>
          <a:ext cx="0" cy="0"/>
          <a:chOff x="0" y="0"/>
          <a:chExt cx="0" cy="0"/>
        </a:xfrm>
      </p:grpSpPr>
      <p:sp>
        <p:nvSpPr>
          <p:cNvPr id="281" name="Google Shape;281;p5"/>
          <p:cNvSpPr/>
          <p:nvPr/>
        </p:nvSpPr>
        <p:spPr>
          <a:xfrm>
            <a:off x="0" y="2406563"/>
            <a:ext cx="12204973" cy="4451437"/>
          </a:xfrm>
          <a:custGeom>
            <a:rect b="b" l="l" r="r" t="t"/>
            <a:pathLst>
              <a:path extrusionOk="0" h="3880337" w="12204973">
                <a:moveTo>
                  <a:pt x="0" y="0"/>
                </a:moveTo>
                <a:lnTo>
                  <a:pt x="37535" y="32"/>
                </a:lnTo>
                <a:cubicBezTo>
                  <a:pt x="857482" y="42746"/>
                  <a:pt x="2180070" y="1109820"/>
                  <a:pt x="3478874" y="1198586"/>
                </a:cubicBezTo>
                <a:cubicBezTo>
                  <a:pt x="5141346" y="1312206"/>
                  <a:pt x="7643709" y="780625"/>
                  <a:pt x="9453376" y="930766"/>
                </a:cubicBezTo>
                <a:cubicBezTo>
                  <a:pt x="10132002" y="987069"/>
                  <a:pt x="10925693" y="1038236"/>
                  <a:pt x="11676235" y="1127921"/>
                </a:cubicBezTo>
                <a:lnTo>
                  <a:pt x="12204973" y="1203321"/>
                </a:lnTo>
                <a:lnTo>
                  <a:pt x="12204973" y="3880337"/>
                </a:lnTo>
                <a:lnTo>
                  <a:pt x="0" y="3880337"/>
                </a:lnTo>
                <a:close/>
              </a:path>
            </a:pathLst>
          </a:custGeom>
          <a:solidFill>
            <a:srgbClr val="2856A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ID" sz="1867">
                <a:solidFill>
                  <a:srgbClr val="FFFFFF"/>
                </a:solidFill>
                <a:latin typeface="Calibri"/>
                <a:ea typeface="Calibri"/>
                <a:cs typeface="Calibri"/>
                <a:sym typeface="Calibri"/>
              </a:rPr>
              <a:t>googl</a:t>
            </a:r>
            <a:endParaRPr b="0" i="0" sz="1867" u="none" cap="none" strike="noStrike">
              <a:solidFill>
                <a:srgbClr val="FFFFFF"/>
              </a:solidFill>
              <a:latin typeface="Calibri"/>
              <a:ea typeface="Calibri"/>
              <a:cs typeface="Calibri"/>
              <a:sym typeface="Calibri"/>
            </a:endParaRPr>
          </a:p>
        </p:txBody>
      </p:sp>
      <p:sp>
        <p:nvSpPr>
          <p:cNvPr id="282" name="Google Shape;282;p5"/>
          <p:cNvSpPr/>
          <p:nvPr/>
        </p:nvSpPr>
        <p:spPr>
          <a:xfrm>
            <a:off x="721075" y="3021025"/>
            <a:ext cx="3364200" cy="3712200"/>
          </a:xfrm>
          <a:prstGeom prst="roundRect">
            <a:avLst>
              <a:gd fmla="val 5783" name="adj"/>
            </a:avLst>
          </a:prstGeom>
          <a:solidFill>
            <a:srgbClr val="9FC3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283" name="Google Shape;283;p5"/>
          <p:cNvSpPr/>
          <p:nvPr/>
        </p:nvSpPr>
        <p:spPr>
          <a:xfrm>
            <a:off x="4413900" y="3021025"/>
            <a:ext cx="3364200" cy="3712200"/>
          </a:xfrm>
          <a:prstGeom prst="roundRect">
            <a:avLst>
              <a:gd fmla="val 5783" name="adj"/>
            </a:avLst>
          </a:prstGeom>
          <a:solidFill>
            <a:srgbClr val="9FC3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284" name="Google Shape;284;p5"/>
          <p:cNvSpPr/>
          <p:nvPr/>
        </p:nvSpPr>
        <p:spPr>
          <a:xfrm>
            <a:off x="8106700" y="3021025"/>
            <a:ext cx="3364200" cy="3712200"/>
          </a:xfrm>
          <a:prstGeom prst="roundRect">
            <a:avLst>
              <a:gd fmla="val 5783" name="adj"/>
            </a:avLst>
          </a:prstGeom>
          <a:solidFill>
            <a:srgbClr val="9FC3E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285" name="Google Shape;285;p5"/>
          <p:cNvSpPr txBox="1"/>
          <p:nvPr/>
        </p:nvSpPr>
        <p:spPr>
          <a:xfrm>
            <a:off x="2061666" y="518161"/>
            <a:ext cx="8068800" cy="12315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ID" sz="4000">
                <a:solidFill>
                  <a:srgbClr val="1E2860"/>
                </a:solidFill>
                <a:latin typeface="Inter"/>
                <a:ea typeface="Inter"/>
                <a:cs typeface="Inter"/>
                <a:sym typeface="Inter"/>
              </a:rPr>
              <a:t>Existing Systems for Data Visualization</a:t>
            </a:r>
            <a:endParaRPr b="0" i="0" sz="1467" u="none" cap="none" strike="noStrike">
              <a:solidFill>
                <a:srgbClr val="000000"/>
              </a:solidFill>
              <a:latin typeface="Arial"/>
              <a:ea typeface="Arial"/>
              <a:cs typeface="Arial"/>
              <a:sym typeface="Arial"/>
            </a:endParaRPr>
          </a:p>
        </p:txBody>
      </p:sp>
      <p:sp>
        <p:nvSpPr>
          <p:cNvPr id="286" name="Google Shape;286;p5"/>
          <p:cNvSpPr/>
          <p:nvPr/>
        </p:nvSpPr>
        <p:spPr>
          <a:xfrm>
            <a:off x="1369758" y="2411146"/>
            <a:ext cx="2066865" cy="1284005"/>
          </a:xfrm>
          <a:prstGeom prst="roundRect">
            <a:avLst>
              <a:gd fmla="val 4798"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287" name="Google Shape;287;p5"/>
          <p:cNvSpPr/>
          <p:nvPr/>
        </p:nvSpPr>
        <p:spPr>
          <a:xfrm>
            <a:off x="5062569" y="2411146"/>
            <a:ext cx="2066865" cy="1284005"/>
          </a:xfrm>
          <a:prstGeom prst="roundRect">
            <a:avLst>
              <a:gd fmla="val 4798"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288" name="Google Shape;288;p5"/>
          <p:cNvSpPr/>
          <p:nvPr/>
        </p:nvSpPr>
        <p:spPr>
          <a:xfrm>
            <a:off x="8755378" y="2411146"/>
            <a:ext cx="2066865" cy="1284005"/>
          </a:xfrm>
          <a:prstGeom prst="roundRect">
            <a:avLst>
              <a:gd fmla="val 4798" name="adj"/>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pic>
        <p:nvPicPr>
          <p:cNvPr descr="A picture containing text, monitor, electronics, computer&#10;&#10;Description automatically generated" id="289" name="Google Shape;289;p5"/>
          <p:cNvPicPr preferRelativeResize="0"/>
          <p:nvPr/>
        </p:nvPicPr>
        <p:blipFill rotWithShape="1">
          <a:blip r:embed="rId3">
            <a:alphaModFix/>
          </a:blip>
          <a:srcRect b="0" l="0" r="0" t="0"/>
          <a:stretch/>
        </p:blipFill>
        <p:spPr>
          <a:xfrm>
            <a:off x="1091831" y="2348823"/>
            <a:ext cx="2622719" cy="1558075"/>
          </a:xfrm>
          <a:prstGeom prst="rect">
            <a:avLst/>
          </a:prstGeom>
          <a:noFill/>
          <a:ln>
            <a:noFill/>
          </a:ln>
        </p:spPr>
      </p:pic>
      <p:sp>
        <p:nvSpPr>
          <p:cNvPr id="290" name="Google Shape;290;p5"/>
          <p:cNvSpPr/>
          <p:nvPr/>
        </p:nvSpPr>
        <p:spPr>
          <a:xfrm>
            <a:off x="1741721" y="2125176"/>
            <a:ext cx="1322939" cy="1322939"/>
          </a:xfrm>
          <a:prstGeom prst="ellipse">
            <a:avLst/>
          </a:prstGeom>
          <a:solidFill>
            <a:schemeClr val="lt1"/>
          </a:solidFill>
          <a:ln>
            <a:noFill/>
          </a:ln>
          <a:effectLst>
            <a:outerShdw blurRad="127000" rotWithShape="0" algn="t" dir="5400000" dist="63500">
              <a:srgbClr val="000000">
                <a:alpha val="14509"/>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Inter"/>
              <a:ea typeface="Inter"/>
              <a:cs typeface="Inter"/>
              <a:sym typeface="Inter"/>
            </a:endParaRPr>
          </a:p>
        </p:txBody>
      </p:sp>
      <p:pic>
        <p:nvPicPr>
          <p:cNvPr descr="A picture containing text, monitor, electronics, computer&#10;&#10;Description automatically generated" id="291" name="Google Shape;291;p5"/>
          <p:cNvPicPr preferRelativeResize="0"/>
          <p:nvPr/>
        </p:nvPicPr>
        <p:blipFill rotWithShape="1">
          <a:blip r:embed="rId3">
            <a:alphaModFix/>
          </a:blip>
          <a:srcRect b="0" l="0" r="0" t="0"/>
          <a:stretch/>
        </p:blipFill>
        <p:spPr>
          <a:xfrm>
            <a:off x="8477451" y="2348823"/>
            <a:ext cx="2622717" cy="1558075"/>
          </a:xfrm>
          <a:prstGeom prst="rect">
            <a:avLst/>
          </a:prstGeom>
          <a:noFill/>
          <a:ln>
            <a:noFill/>
          </a:ln>
        </p:spPr>
      </p:pic>
      <p:pic>
        <p:nvPicPr>
          <p:cNvPr descr="A picture containing text, monitor, electronics, computer&#10;&#10;Description automatically generated" id="292" name="Google Shape;292;p5"/>
          <p:cNvPicPr preferRelativeResize="0"/>
          <p:nvPr/>
        </p:nvPicPr>
        <p:blipFill rotWithShape="1">
          <a:blip r:embed="rId3">
            <a:alphaModFix/>
          </a:blip>
          <a:srcRect b="0" l="0" r="0" t="0"/>
          <a:stretch/>
        </p:blipFill>
        <p:spPr>
          <a:xfrm>
            <a:off x="4784642" y="2348823"/>
            <a:ext cx="2622719" cy="1558075"/>
          </a:xfrm>
          <a:prstGeom prst="rect">
            <a:avLst/>
          </a:prstGeom>
          <a:noFill/>
          <a:ln>
            <a:noFill/>
          </a:ln>
        </p:spPr>
      </p:pic>
      <p:sp>
        <p:nvSpPr>
          <p:cNvPr id="293" name="Google Shape;293;p5"/>
          <p:cNvSpPr/>
          <p:nvPr/>
        </p:nvSpPr>
        <p:spPr>
          <a:xfrm>
            <a:off x="9127341" y="2125176"/>
            <a:ext cx="1322939" cy="1322939"/>
          </a:xfrm>
          <a:prstGeom prst="ellipse">
            <a:avLst/>
          </a:prstGeom>
          <a:solidFill>
            <a:schemeClr val="lt1"/>
          </a:solidFill>
          <a:ln>
            <a:noFill/>
          </a:ln>
          <a:effectLst>
            <a:outerShdw blurRad="127000" rotWithShape="0" algn="t" dir="5400000" dist="63500">
              <a:srgbClr val="000000">
                <a:alpha val="14509"/>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Inter"/>
              <a:ea typeface="Inter"/>
              <a:cs typeface="Inter"/>
              <a:sym typeface="Inter"/>
            </a:endParaRPr>
          </a:p>
        </p:txBody>
      </p:sp>
      <p:sp>
        <p:nvSpPr>
          <p:cNvPr id="294" name="Google Shape;294;p5"/>
          <p:cNvSpPr/>
          <p:nvPr/>
        </p:nvSpPr>
        <p:spPr>
          <a:xfrm>
            <a:off x="5434531" y="2125176"/>
            <a:ext cx="1322939" cy="1322939"/>
          </a:xfrm>
          <a:prstGeom prst="ellipse">
            <a:avLst/>
          </a:prstGeom>
          <a:solidFill>
            <a:schemeClr val="lt1"/>
          </a:solidFill>
          <a:ln>
            <a:noFill/>
          </a:ln>
          <a:effectLst>
            <a:outerShdw blurRad="127000" rotWithShape="0" algn="t" dir="5400000" dist="63500">
              <a:srgbClr val="000000">
                <a:alpha val="14509"/>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Inter"/>
              <a:ea typeface="Inter"/>
              <a:cs typeface="Inter"/>
              <a:sym typeface="Inter"/>
            </a:endParaRPr>
          </a:p>
        </p:txBody>
      </p:sp>
      <p:sp>
        <p:nvSpPr>
          <p:cNvPr id="295" name="Google Shape;295;p5"/>
          <p:cNvSpPr txBox="1"/>
          <p:nvPr/>
        </p:nvSpPr>
        <p:spPr>
          <a:xfrm>
            <a:off x="952535" y="3847538"/>
            <a:ext cx="2901300" cy="5061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ID" sz="1867">
                <a:solidFill>
                  <a:srgbClr val="1E2860"/>
                </a:solidFill>
                <a:latin typeface="Inter"/>
                <a:ea typeface="Inter"/>
                <a:cs typeface="Inter"/>
                <a:sym typeface="Inter"/>
              </a:rPr>
              <a:t>GOOGLE CHARTS</a:t>
            </a:r>
            <a:endParaRPr b="1" i="0" sz="1867" u="none" cap="none" strike="noStrike">
              <a:solidFill>
                <a:srgbClr val="1E2860"/>
              </a:solidFill>
              <a:latin typeface="Inter"/>
              <a:ea typeface="Inter"/>
              <a:cs typeface="Inter"/>
              <a:sym typeface="Inter"/>
            </a:endParaRPr>
          </a:p>
        </p:txBody>
      </p:sp>
      <p:sp>
        <p:nvSpPr>
          <p:cNvPr id="296" name="Google Shape;296;p5"/>
          <p:cNvSpPr txBox="1"/>
          <p:nvPr/>
        </p:nvSpPr>
        <p:spPr>
          <a:xfrm>
            <a:off x="4645307" y="3823700"/>
            <a:ext cx="2901300" cy="5061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ID" sz="1867">
                <a:solidFill>
                  <a:srgbClr val="1E2860"/>
                </a:solidFill>
                <a:latin typeface="Inter"/>
                <a:ea typeface="Inter"/>
                <a:cs typeface="Inter"/>
                <a:sym typeface="Inter"/>
              </a:rPr>
              <a:t>POWER POINT</a:t>
            </a:r>
            <a:endParaRPr b="1" i="0" sz="1867" u="none" cap="none" strike="noStrike">
              <a:solidFill>
                <a:srgbClr val="1E2860"/>
              </a:solidFill>
              <a:latin typeface="Inter"/>
              <a:ea typeface="Inter"/>
              <a:cs typeface="Inter"/>
              <a:sym typeface="Inter"/>
            </a:endParaRPr>
          </a:p>
        </p:txBody>
      </p:sp>
      <p:sp>
        <p:nvSpPr>
          <p:cNvPr id="297" name="Google Shape;297;p5"/>
          <p:cNvSpPr txBox="1"/>
          <p:nvPr/>
        </p:nvSpPr>
        <p:spPr>
          <a:xfrm>
            <a:off x="8338167" y="3823700"/>
            <a:ext cx="2901300" cy="5061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ID" sz="1867">
                <a:solidFill>
                  <a:srgbClr val="1E2860"/>
                </a:solidFill>
                <a:latin typeface="Inter"/>
                <a:ea typeface="Inter"/>
                <a:cs typeface="Inter"/>
                <a:sym typeface="Inter"/>
              </a:rPr>
              <a:t>MICROSOFT EXCEL</a:t>
            </a:r>
            <a:endParaRPr b="1" i="0" sz="1867" u="none" cap="none" strike="noStrike">
              <a:solidFill>
                <a:srgbClr val="1E2860"/>
              </a:solidFill>
              <a:latin typeface="Inter"/>
              <a:ea typeface="Inter"/>
              <a:cs typeface="Inter"/>
              <a:sym typeface="Inter"/>
            </a:endParaRPr>
          </a:p>
        </p:txBody>
      </p:sp>
      <p:grpSp>
        <p:nvGrpSpPr>
          <p:cNvPr id="298" name="Google Shape;298;p5"/>
          <p:cNvGrpSpPr/>
          <p:nvPr/>
        </p:nvGrpSpPr>
        <p:grpSpPr>
          <a:xfrm rot="10800000">
            <a:off x="-289561" y="5791802"/>
            <a:ext cx="2504049" cy="1222173"/>
            <a:chOff x="5470199" y="-196657"/>
            <a:chExt cx="6968218" cy="3401039"/>
          </a:xfrm>
        </p:grpSpPr>
        <p:sp>
          <p:nvSpPr>
            <p:cNvPr id="299" name="Google Shape;299;p5"/>
            <p:cNvSpPr/>
            <p:nvPr/>
          </p:nvSpPr>
          <p:spPr>
            <a:xfrm>
              <a:off x="5470199" y="1"/>
              <a:ext cx="6734882" cy="3204381"/>
            </a:xfrm>
            <a:custGeom>
              <a:rect b="b" l="l" r="r" t="t"/>
              <a:pathLst>
                <a:path extrusionOk="0" h="3204381" w="6734882">
                  <a:moveTo>
                    <a:pt x="9584" y="0"/>
                  </a:moveTo>
                  <a:lnTo>
                    <a:pt x="6734882" y="0"/>
                  </a:lnTo>
                  <a:lnTo>
                    <a:pt x="6734882" y="3204381"/>
                  </a:lnTo>
                  <a:lnTo>
                    <a:pt x="6698227" y="3203377"/>
                  </a:lnTo>
                  <a:cubicBezTo>
                    <a:pt x="6444465" y="3191828"/>
                    <a:pt x="6208086" y="3162935"/>
                    <a:pt x="6020761" y="3124200"/>
                  </a:cubicBezTo>
                  <a:cubicBezTo>
                    <a:pt x="5271461" y="2969260"/>
                    <a:pt x="4900621" y="2032000"/>
                    <a:pt x="4100521" y="1706880"/>
                  </a:cubicBezTo>
                  <a:cubicBezTo>
                    <a:pt x="3300421" y="1381760"/>
                    <a:pt x="1832301" y="1508760"/>
                    <a:pt x="1220161" y="1173480"/>
                  </a:cubicBezTo>
                  <a:cubicBezTo>
                    <a:pt x="761056" y="922020"/>
                    <a:pt x="-69524" y="393383"/>
                    <a:pt x="4652" y="11906"/>
                  </a:cubicBezTo>
                  <a:close/>
                </a:path>
              </a:pathLst>
            </a:custGeom>
            <a:solidFill>
              <a:schemeClr val="lt1">
                <a:alpha val="941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300" name="Google Shape;300;p5"/>
            <p:cNvSpPr/>
            <p:nvPr/>
          </p:nvSpPr>
          <p:spPr>
            <a:xfrm>
              <a:off x="5703535" y="-196657"/>
              <a:ext cx="6734882" cy="3204381"/>
            </a:xfrm>
            <a:custGeom>
              <a:rect b="b" l="l" r="r" t="t"/>
              <a:pathLst>
                <a:path extrusionOk="0" h="3204381" w="6734882">
                  <a:moveTo>
                    <a:pt x="9584" y="0"/>
                  </a:moveTo>
                  <a:lnTo>
                    <a:pt x="6734882" y="0"/>
                  </a:lnTo>
                  <a:lnTo>
                    <a:pt x="6734882" y="3204381"/>
                  </a:lnTo>
                  <a:lnTo>
                    <a:pt x="6698227" y="3203377"/>
                  </a:lnTo>
                  <a:cubicBezTo>
                    <a:pt x="6444465" y="3191828"/>
                    <a:pt x="6208086" y="3162935"/>
                    <a:pt x="6020761" y="3124200"/>
                  </a:cubicBezTo>
                  <a:cubicBezTo>
                    <a:pt x="5271461" y="2969260"/>
                    <a:pt x="4900621" y="2032000"/>
                    <a:pt x="4100521" y="1706880"/>
                  </a:cubicBezTo>
                  <a:cubicBezTo>
                    <a:pt x="3300421" y="1381760"/>
                    <a:pt x="1832301" y="1508760"/>
                    <a:pt x="1220161" y="1173480"/>
                  </a:cubicBezTo>
                  <a:cubicBezTo>
                    <a:pt x="761056" y="922020"/>
                    <a:pt x="-69524" y="393383"/>
                    <a:pt x="4652" y="11906"/>
                  </a:cubicBezTo>
                  <a:close/>
                </a:path>
              </a:pathLst>
            </a:custGeom>
            <a:noFill/>
            <a:ln cap="flat" cmpd="sng" w="12700">
              <a:solidFill>
                <a:srgbClr val="F2F2F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grpSp>
      <p:pic>
        <p:nvPicPr>
          <p:cNvPr id="301" name="Google Shape;301;p5"/>
          <p:cNvPicPr preferRelativeResize="0"/>
          <p:nvPr/>
        </p:nvPicPr>
        <p:blipFill>
          <a:blip r:embed="rId4">
            <a:alphaModFix/>
          </a:blip>
          <a:stretch>
            <a:fillRect/>
          </a:stretch>
        </p:blipFill>
        <p:spPr>
          <a:xfrm>
            <a:off x="1933463" y="2328888"/>
            <a:ext cx="939425" cy="939425"/>
          </a:xfrm>
          <a:prstGeom prst="rect">
            <a:avLst/>
          </a:prstGeom>
          <a:noFill/>
          <a:ln>
            <a:noFill/>
          </a:ln>
        </p:spPr>
      </p:pic>
      <p:sp>
        <p:nvSpPr>
          <p:cNvPr id="302" name="Google Shape;302;p5"/>
          <p:cNvSpPr txBox="1"/>
          <p:nvPr/>
        </p:nvSpPr>
        <p:spPr>
          <a:xfrm>
            <a:off x="4413900" y="4123500"/>
            <a:ext cx="3364200" cy="216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ID" sz="1600">
                <a:solidFill>
                  <a:schemeClr val="dk1"/>
                </a:solidFill>
                <a:latin typeface="Roboto Light"/>
                <a:ea typeface="Roboto Light"/>
                <a:cs typeface="Roboto Light"/>
                <a:sym typeface="Roboto Light"/>
              </a:rPr>
              <a:t>1. </a:t>
            </a:r>
            <a:r>
              <a:rPr lang="en-ID" sz="1600">
                <a:solidFill>
                  <a:schemeClr val="dk1"/>
                </a:solidFill>
                <a:latin typeface="Roboto Light"/>
                <a:ea typeface="Roboto Light"/>
                <a:cs typeface="Roboto Light"/>
                <a:sym typeface="Roboto Light"/>
              </a:rPr>
              <a:t>Users can add animations to text and objects, controlling how they appear and exit during a presentation.</a:t>
            </a:r>
            <a:endParaRPr sz="16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rPr lang="en-ID" sz="1600">
                <a:solidFill>
                  <a:schemeClr val="dk1"/>
                </a:solidFill>
                <a:latin typeface="Roboto Light"/>
                <a:ea typeface="Roboto Light"/>
                <a:cs typeface="Roboto Light"/>
                <a:sym typeface="Roboto Light"/>
              </a:rPr>
              <a:t>2.Support for embedding audio and video files into slides.</a:t>
            </a:r>
            <a:endParaRPr sz="16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SzPts val="1100"/>
              <a:buFont typeface="Arial"/>
              <a:buNone/>
            </a:pPr>
            <a:r>
              <a:rPr lang="en-ID" sz="1600">
                <a:solidFill>
                  <a:schemeClr val="dk1"/>
                </a:solidFill>
                <a:latin typeface="Roboto Light"/>
                <a:ea typeface="Roboto Light"/>
                <a:cs typeface="Roboto Light"/>
                <a:sym typeface="Roboto Light"/>
              </a:rPr>
              <a:t>3.SmartArt allows for the creation of visually appealing diagrams and flowcharts.</a:t>
            </a:r>
            <a:endParaRPr sz="16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Font typeface="Arial"/>
              <a:buNone/>
            </a:pPr>
            <a:r>
              <a:t/>
            </a:r>
            <a:endParaRPr sz="1600">
              <a:solidFill>
                <a:schemeClr val="dk1"/>
              </a:solidFill>
              <a:latin typeface="Roboto Light"/>
              <a:ea typeface="Roboto Light"/>
              <a:cs typeface="Roboto Light"/>
              <a:sym typeface="Roboto Light"/>
            </a:endParaRPr>
          </a:p>
        </p:txBody>
      </p:sp>
      <p:sp>
        <p:nvSpPr>
          <p:cNvPr id="303" name="Google Shape;303;p5"/>
          <p:cNvSpPr txBox="1"/>
          <p:nvPr/>
        </p:nvSpPr>
        <p:spPr>
          <a:xfrm>
            <a:off x="8106700" y="4123500"/>
            <a:ext cx="3422700" cy="250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Font typeface="Arial"/>
              <a:buNone/>
            </a:pPr>
            <a:r>
              <a:rPr lang="en-ID" sz="1600">
                <a:solidFill>
                  <a:srgbClr val="1E2860"/>
                </a:solidFill>
                <a:latin typeface="Roboto Light"/>
                <a:ea typeface="Roboto Light"/>
                <a:cs typeface="Roboto Light"/>
                <a:sym typeface="Roboto Light"/>
              </a:rPr>
              <a:t>1</a:t>
            </a:r>
            <a:r>
              <a:rPr lang="en-ID" sz="1600">
                <a:solidFill>
                  <a:schemeClr val="dk1"/>
                </a:solidFill>
                <a:latin typeface="Roboto Light"/>
                <a:ea typeface="Roboto Light"/>
                <a:cs typeface="Roboto Light"/>
                <a:sym typeface="Roboto Light"/>
              </a:rPr>
              <a:t>.Formulas and Functions: A wide array of built-in functions and formulas provided for performing calculations on data.</a:t>
            </a:r>
            <a:endParaRPr sz="1600">
              <a:solidFill>
                <a:schemeClr val="dk1"/>
              </a:solidFill>
              <a:latin typeface="Roboto Light"/>
              <a:ea typeface="Roboto Light"/>
              <a:cs typeface="Roboto Light"/>
              <a:sym typeface="Roboto Light"/>
            </a:endParaRPr>
          </a:p>
          <a:p>
            <a:pPr indent="0" lvl="0" marL="0" rtl="0" algn="l">
              <a:lnSpc>
                <a:spcPct val="100000"/>
              </a:lnSpc>
              <a:spcBef>
                <a:spcPts val="0"/>
              </a:spcBef>
              <a:spcAft>
                <a:spcPts val="0"/>
              </a:spcAft>
              <a:buClr>
                <a:schemeClr val="dk1"/>
              </a:buClr>
              <a:buFont typeface="Arial"/>
              <a:buNone/>
            </a:pPr>
            <a:r>
              <a:t/>
            </a:r>
            <a:endParaRPr sz="16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Font typeface="Arial"/>
              <a:buNone/>
            </a:pPr>
            <a:r>
              <a:rPr lang="en-ID" sz="1600">
                <a:solidFill>
                  <a:schemeClr val="dk1"/>
                </a:solidFill>
                <a:latin typeface="Roboto Light"/>
                <a:ea typeface="Roboto Light"/>
                <a:cs typeface="Roboto Light"/>
                <a:sym typeface="Roboto Light"/>
              </a:rPr>
              <a:t>2.Spreadsheets: Excel allows users to create and manipulate spreadsheets, which consist of rows and columns where data can be entered and organized.</a:t>
            </a:r>
            <a:endParaRPr sz="1600">
              <a:solidFill>
                <a:schemeClr val="dk1"/>
              </a:solidFill>
              <a:latin typeface="Roboto Light"/>
              <a:ea typeface="Roboto Light"/>
              <a:cs typeface="Roboto Light"/>
              <a:sym typeface="Roboto Light"/>
            </a:endParaRPr>
          </a:p>
        </p:txBody>
      </p:sp>
      <p:sp>
        <p:nvSpPr>
          <p:cNvPr id="304" name="Google Shape;304;p5"/>
          <p:cNvSpPr txBox="1"/>
          <p:nvPr/>
        </p:nvSpPr>
        <p:spPr>
          <a:xfrm>
            <a:off x="721100" y="4187775"/>
            <a:ext cx="3364200" cy="132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D" sz="1600">
                <a:solidFill>
                  <a:schemeClr val="dk1"/>
                </a:solidFill>
                <a:latin typeface="Roboto Light"/>
                <a:ea typeface="Roboto Light"/>
                <a:cs typeface="Roboto Light"/>
                <a:sym typeface="Roboto Light"/>
              </a:rPr>
              <a:t>1.Users can easily embed Google Charts into web pages, blogs, or other online platforms</a:t>
            </a:r>
            <a:endParaRPr sz="16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Font typeface="Arial"/>
              <a:buNone/>
            </a:pPr>
            <a:r>
              <a:t/>
            </a:r>
            <a:endParaRPr sz="1600">
              <a:solidFill>
                <a:schemeClr val="dk1"/>
              </a:solidFill>
              <a:latin typeface="Roboto Light"/>
              <a:ea typeface="Roboto Light"/>
              <a:cs typeface="Roboto Light"/>
              <a:sym typeface="Roboto Light"/>
            </a:endParaRPr>
          </a:p>
          <a:p>
            <a:pPr indent="0" lvl="0" marL="0" rtl="0" algn="l">
              <a:spcBef>
                <a:spcPts val="0"/>
              </a:spcBef>
              <a:spcAft>
                <a:spcPts val="0"/>
              </a:spcAft>
              <a:buClr>
                <a:schemeClr val="dk1"/>
              </a:buClr>
              <a:buFont typeface="Arial"/>
              <a:buNone/>
            </a:pPr>
            <a:r>
              <a:rPr lang="en-ID" sz="1600">
                <a:solidFill>
                  <a:schemeClr val="dk1"/>
                </a:solidFill>
                <a:latin typeface="Roboto Light"/>
                <a:ea typeface="Roboto Light"/>
                <a:cs typeface="Roboto Light"/>
                <a:sym typeface="Roboto Light"/>
              </a:rPr>
              <a:t>2.Google Charts supports dynamic data updates, enabling real-time updates to the chart without requiring a page refresh</a:t>
            </a:r>
            <a:r>
              <a:rPr lang="en-ID" sz="1600">
                <a:solidFill>
                  <a:srgbClr val="374151"/>
                </a:solidFill>
                <a:latin typeface="Roboto Light"/>
                <a:ea typeface="Roboto Light"/>
                <a:cs typeface="Roboto Light"/>
                <a:sym typeface="Roboto Light"/>
              </a:rPr>
              <a:t>.</a:t>
            </a:r>
            <a:endParaRPr sz="1900">
              <a:solidFill>
                <a:schemeClr val="dk1"/>
              </a:solidFill>
              <a:latin typeface="Roboto Light"/>
              <a:ea typeface="Roboto Light"/>
              <a:cs typeface="Roboto Light"/>
              <a:sym typeface="Roboto Light"/>
            </a:endParaRPr>
          </a:p>
        </p:txBody>
      </p:sp>
      <p:pic>
        <p:nvPicPr>
          <p:cNvPr id="305" name="Google Shape;305;p5"/>
          <p:cNvPicPr preferRelativeResize="0"/>
          <p:nvPr/>
        </p:nvPicPr>
        <p:blipFill>
          <a:blip r:embed="rId5">
            <a:alphaModFix/>
          </a:blip>
          <a:stretch>
            <a:fillRect/>
          </a:stretch>
        </p:blipFill>
        <p:spPr>
          <a:xfrm>
            <a:off x="9383137" y="2415718"/>
            <a:ext cx="811377" cy="765792"/>
          </a:xfrm>
          <a:prstGeom prst="rect">
            <a:avLst/>
          </a:prstGeom>
          <a:noFill/>
          <a:ln>
            <a:noFill/>
          </a:ln>
        </p:spPr>
      </p:pic>
      <p:pic>
        <p:nvPicPr>
          <p:cNvPr id="306" name="Google Shape;306;p5"/>
          <p:cNvPicPr preferRelativeResize="0"/>
          <p:nvPr/>
        </p:nvPicPr>
        <p:blipFill>
          <a:blip r:embed="rId6">
            <a:alphaModFix/>
          </a:blip>
          <a:stretch>
            <a:fillRect/>
          </a:stretch>
        </p:blipFill>
        <p:spPr>
          <a:xfrm>
            <a:off x="5599188" y="2301826"/>
            <a:ext cx="993597" cy="99357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alpha val="61568"/>
          </a:schemeClr>
        </a:solidFill>
      </p:bgPr>
    </p:bg>
    <p:spTree>
      <p:nvGrpSpPr>
        <p:cNvPr id="310" name="Shape 310"/>
        <p:cNvGrpSpPr/>
        <p:nvPr/>
      </p:nvGrpSpPr>
      <p:grpSpPr>
        <a:xfrm>
          <a:off x="0" y="0"/>
          <a:ext cx="0" cy="0"/>
          <a:chOff x="0" y="0"/>
          <a:chExt cx="0" cy="0"/>
        </a:xfrm>
      </p:grpSpPr>
      <p:sp>
        <p:nvSpPr>
          <p:cNvPr id="311" name="Google Shape;311;p4"/>
          <p:cNvSpPr/>
          <p:nvPr/>
        </p:nvSpPr>
        <p:spPr>
          <a:xfrm>
            <a:off x="0" y="2977664"/>
            <a:ext cx="12204973" cy="3880337"/>
          </a:xfrm>
          <a:custGeom>
            <a:rect b="b" l="l" r="r" t="t"/>
            <a:pathLst>
              <a:path extrusionOk="0" h="3880337" w="12204973">
                <a:moveTo>
                  <a:pt x="0" y="0"/>
                </a:moveTo>
                <a:lnTo>
                  <a:pt x="37535" y="32"/>
                </a:lnTo>
                <a:cubicBezTo>
                  <a:pt x="857482" y="42746"/>
                  <a:pt x="2180070" y="1109820"/>
                  <a:pt x="3478874" y="1198586"/>
                </a:cubicBezTo>
                <a:cubicBezTo>
                  <a:pt x="5141346" y="1312206"/>
                  <a:pt x="7643709" y="780625"/>
                  <a:pt x="9453376" y="930766"/>
                </a:cubicBezTo>
                <a:cubicBezTo>
                  <a:pt x="10132002" y="987069"/>
                  <a:pt x="10925693" y="1038236"/>
                  <a:pt x="11676235" y="1127921"/>
                </a:cubicBezTo>
                <a:lnTo>
                  <a:pt x="12204973" y="1203321"/>
                </a:lnTo>
                <a:lnTo>
                  <a:pt x="12204973" y="3880337"/>
                </a:lnTo>
                <a:lnTo>
                  <a:pt x="0" y="3880337"/>
                </a:lnTo>
                <a:close/>
              </a:path>
            </a:pathLst>
          </a:custGeom>
          <a:solidFill>
            <a:srgbClr val="2856A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312" name="Google Shape;312;p4"/>
          <p:cNvSpPr txBox="1"/>
          <p:nvPr/>
        </p:nvSpPr>
        <p:spPr>
          <a:xfrm>
            <a:off x="1311980" y="518160"/>
            <a:ext cx="9567900" cy="12315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b="1" lang="en-ID" sz="4000">
                <a:solidFill>
                  <a:srgbClr val="1E2860"/>
                </a:solidFill>
                <a:latin typeface="Inter"/>
                <a:ea typeface="Inter"/>
                <a:cs typeface="Inter"/>
                <a:sym typeface="Inter"/>
              </a:rPr>
              <a:t>Advantages of </a:t>
            </a:r>
            <a:r>
              <a:rPr lang="en-ID" sz="4000">
                <a:solidFill>
                  <a:schemeClr val="accent4"/>
                </a:solidFill>
                <a:latin typeface="Inter"/>
                <a:ea typeface="Inter"/>
                <a:cs typeface="Inter"/>
                <a:sym typeface="Inter"/>
              </a:rPr>
              <a:t>Power BI</a:t>
            </a:r>
            <a:r>
              <a:rPr b="1" lang="en-ID" sz="4000">
                <a:solidFill>
                  <a:srgbClr val="1E2860"/>
                </a:solidFill>
                <a:latin typeface="Inter"/>
                <a:ea typeface="Inter"/>
                <a:cs typeface="Inter"/>
                <a:sym typeface="Inter"/>
              </a:rPr>
              <a:t>       over other Data Visualization Softwares</a:t>
            </a:r>
            <a:endParaRPr b="0" i="0" sz="1467" u="none" cap="none" strike="noStrike">
              <a:solidFill>
                <a:srgbClr val="000000"/>
              </a:solidFill>
              <a:latin typeface="Arial"/>
              <a:ea typeface="Arial"/>
              <a:cs typeface="Arial"/>
              <a:sym typeface="Arial"/>
            </a:endParaRPr>
          </a:p>
        </p:txBody>
      </p:sp>
      <p:pic>
        <p:nvPicPr>
          <p:cNvPr id="313" name="Google Shape;313;p4"/>
          <p:cNvPicPr preferRelativeResize="0"/>
          <p:nvPr/>
        </p:nvPicPr>
        <p:blipFill rotWithShape="1">
          <a:blip r:embed="rId3">
            <a:alphaModFix/>
          </a:blip>
          <a:srcRect b="-11210" l="0" r="0" t="11210"/>
          <a:stretch/>
        </p:blipFill>
        <p:spPr>
          <a:xfrm>
            <a:off x="6826609" y="174000"/>
            <a:ext cx="1841341" cy="1034825"/>
          </a:xfrm>
          <a:prstGeom prst="rect">
            <a:avLst/>
          </a:prstGeom>
          <a:noFill/>
          <a:ln>
            <a:noFill/>
          </a:ln>
        </p:spPr>
      </p:pic>
      <p:sp>
        <p:nvSpPr>
          <p:cNvPr id="314" name="Google Shape;314;p4"/>
          <p:cNvSpPr txBox="1"/>
          <p:nvPr/>
        </p:nvSpPr>
        <p:spPr>
          <a:xfrm>
            <a:off x="858325" y="1977650"/>
            <a:ext cx="10511700" cy="4451100"/>
          </a:xfrm>
          <a:prstGeom prst="rect">
            <a:avLst/>
          </a:prstGeom>
          <a:noFill/>
          <a:ln>
            <a:noFill/>
          </a:ln>
        </p:spPr>
        <p:txBody>
          <a:bodyPr anchorCtr="0" anchor="t" bIns="91425" lIns="91425" spcFirstLastPara="1" rIns="91425" wrap="square" tIns="91425">
            <a:noAutofit/>
          </a:bodyPr>
          <a:lstStyle/>
          <a:p>
            <a:pPr indent="-381000" lvl="0" marL="457200" rtl="0" algn="l">
              <a:lnSpc>
                <a:spcPct val="200000"/>
              </a:lnSpc>
              <a:spcBef>
                <a:spcPts val="0"/>
              </a:spcBef>
              <a:spcAft>
                <a:spcPts val="0"/>
              </a:spcAft>
              <a:buClr>
                <a:srgbClr val="231F20"/>
              </a:buClr>
              <a:buSzPts val="2400"/>
              <a:buFont typeface="Roboto"/>
              <a:buChar char="●"/>
            </a:pPr>
            <a:r>
              <a:rPr lang="en-ID" sz="2400">
                <a:solidFill>
                  <a:srgbClr val="231F20"/>
                </a:solidFill>
                <a:latin typeface="Roboto"/>
                <a:ea typeface="Roboto"/>
                <a:cs typeface="Roboto"/>
                <a:sym typeface="Roboto"/>
              </a:rPr>
              <a:t>Seamless Integration with Microsoft Ecosystem</a:t>
            </a:r>
            <a:endParaRPr sz="2400">
              <a:solidFill>
                <a:srgbClr val="231F20"/>
              </a:solidFill>
              <a:latin typeface="Roboto"/>
              <a:ea typeface="Roboto"/>
              <a:cs typeface="Roboto"/>
              <a:sym typeface="Roboto"/>
            </a:endParaRPr>
          </a:p>
          <a:p>
            <a:pPr indent="-381000" lvl="0" marL="457200" rtl="0" algn="l">
              <a:lnSpc>
                <a:spcPct val="200000"/>
              </a:lnSpc>
              <a:spcBef>
                <a:spcPts val="0"/>
              </a:spcBef>
              <a:spcAft>
                <a:spcPts val="0"/>
              </a:spcAft>
              <a:buClr>
                <a:srgbClr val="231F20"/>
              </a:buClr>
              <a:buSzPts val="2400"/>
              <a:buFont typeface="Roboto"/>
              <a:buChar char="●"/>
            </a:pPr>
            <a:r>
              <a:rPr lang="en-ID" sz="2400">
                <a:solidFill>
                  <a:srgbClr val="231F20"/>
                </a:solidFill>
                <a:latin typeface="Roboto"/>
                <a:ea typeface="Roboto"/>
                <a:cs typeface="Roboto"/>
                <a:sym typeface="Roboto"/>
              </a:rPr>
              <a:t>Intuitive </a:t>
            </a:r>
            <a:r>
              <a:rPr lang="en-ID" sz="2400">
                <a:solidFill>
                  <a:srgbClr val="231F20"/>
                </a:solidFill>
                <a:latin typeface="Roboto"/>
                <a:ea typeface="Roboto"/>
                <a:cs typeface="Roboto"/>
                <a:sym typeface="Roboto"/>
              </a:rPr>
              <a:t>and user-friendly interface</a:t>
            </a:r>
            <a:endParaRPr sz="2400">
              <a:solidFill>
                <a:schemeClr val="dk1"/>
              </a:solidFill>
              <a:latin typeface="Roboto"/>
              <a:ea typeface="Roboto"/>
              <a:cs typeface="Roboto"/>
              <a:sym typeface="Roboto"/>
            </a:endParaRPr>
          </a:p>
          <a:p>
            <a:pPr indent="-381000" lvl="0" marL="457200" rtl="0" algn="l">
              <a:lnSpc>
                <a:spcPct val="200000"/>
              </a:lnSpc>
              <a:spcBef>
                <a:spcPts val="0"/>
              </a:spcBef>
              <a:spcAft>
                <a:spcPts val="0"/>
              </a:spcAft>
              <a:buClr>
                <a:srgbClr val="231F20"/>
              </a:buClr>
              <a:buSzPts val="2400"/>
              <a:buFont typeface="Roboto"/>
              <a:buChar char="●"/>
            </a:pPr>
            <a:r>
              <a:rPr lang="en-ID" sz="2400">
                <a:solidFill>
                  <a:srgbClr val="231F20"/>
                </a:solidFill>
                <a:latin typeface="Roboto"/>
                <a:ea typeface="Roboto"/>
                <a:cs typeface="Roboto"/>
                <a:sym typeface="Roboto"/>
              </a:rPr>
              <a:t>Real-time Data Refresh and Scheduling</a:t>
            </a:r>
            <a:endParaRPr sz="2400">
              <a:solidFill>
                <a:srgbClr val="231F20"/>
              </a:solidFill>
              <a:latin typeface="Roboto"/>
              <a:ea typeface="Roboto"/>
              <a:cs typeface="Roboto"/>
              <a:sym typeface="Roboto"/>
            </a:endParaRPr>
          </a:p>
          <a:p>
            <a:pPr indent="-381000" lvl="0" marL="457200" rtl="0" algn="l">
              <a:lnSpc>
                <a:spcPct val="200000"/>
              </a:lnSpc>
              <a:spcBef>
                <a:spcPts val="0"/>
              </a:spcBef>
              <a:spcAft>
                <a:spcPts val="0"/>
              </a:spcAft>
              <a:buClr>
                <a:srgbClr val="231F20"/>
              </a:buClr>
              <a:buSzPts val="2400"/>
              <a:buFont typeface="Roboto"/>
              <a:buChar char="●"/>
            </a:pPr>
            <a:r>
              <a:rPr lang="en-ID" sz="2400">
                <a:solidFill>
                  <a:srgbClr val="231F20"/>
                </a:solidFill>
                <a:latin typeface="Roboto"/>
                <a:ea typeface="Roboto"/>
                <a:cs typeface="Roboto"/>
                <a:sym typeface="Roboto"/>
              </a:rPr>
              <a:t>Data Security and Compliance</a:t>
            </a:r>
            <a:endParaRPr sz="2400">
              <a:solidFill>
                <a:srgbClr val="231F20"/>
              </a:solidFill>
              <a:latin typeface="Roboto"/>
              <a:ea typeface="Roboto"/>
              <a:cs typeface="Roboto"/>
              <a:sym typeface="Roboto"/>
            </a:endParaRPr>
          </a:p>
          <a:p>
            <a:pPr indent="-381000" lvl="0" marL="457200" rtl="0" algn="l">
              <a:lnSpc>
                <a:spcPct val="122222"/>
              </a:lnSpc>
              <a:spcBef>
                <a:spcPts val="0"/>
              </a:spcBef>
              <a:spcAft>
                <a:spcPts val="0"/>
              </a:spcAft>
              <a:buClr>
                <a:srgbClr val="231F20"/>
              </a:buClr>
              <a:buSzPts val="2400"/>
              <a:buFont typeface="Roboto"/>
              <a:buChar char="●"/>
            </a:pPr>
            <a:r>
              <a:rPr lang="en-ID" sz="2400">
                <a:solidFill>
                  <a:srgbClr val="231F20"/>
                </a:solidFill>
                <a:latin typeface="Roboto"/>
                <a:ea typeface="Roboto"/>
                <a:cs typeface="Roboto"/>
                <a:sym typeface="Roboto"/>
              </a:rPr>
              <a:t>Cost-Effectiveness and Scalability</a:t>
            </a:r>
            <a:endParaRPr sz="2400">
              <a:solidFill>
                <a:srgbClr val="231F20"/>
              </a:solidFill>
              <a:latin typeface="Roboto"/>
              <a:ea typeface="Roboto"/>
              <a:cs typeface="Roboto"/>
              <a:sym typeface="Roboto"/>
            </a:endParaRPr>
          </a:p>
          <a:p>
            <a:pPr indent="0" lvl="0" marL="0" rtl="0" algn="l">
              <a:spcBef>
                <a:spcPts val="1100"/>
              </a:spcBef>
              <a:spcAft>
                <a:spcPts val="0"/>
              </a:spcAft>
              <a:buNone/>
            </a:pPr>
            <a:r>
              <a:t/>
            </a:r>
            <a:endParaRPr sz="21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10"/>
          <p:cNvSpPr/>
          <p:nvPr/>
        </p:nvSpPr>
        <p:spPr>
          <a:xfrm>
            <a:off x="533400" y="2688825"/>
            <a:ext cx="11065200" cy="3740100"/>
          </a:xfrm>
          <a:prstGeom prst="roundRect">
            <a:avLst>
              <a:gd fmla="val 0" name="adj"/>
            </a:avLst>
          </a:prstGeom>
          <a:solidFill>
            <a:schemeClr val="lt1"/>
          </a:solidFill>
          <a:ln>
            <a:noFill/>
          </a:ln>
          <a:effectLst>
            <a:outerShdw blurRad="508000" rotWithShape="0" algn="tl" dir="2700000" dist="381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0" name="Google Shape;320;p10"/>
          <p:cNvSpPr txBox="1"/>
          <p:nvPr>
            <p:ph type="title"/>
          </p:nvPr>
        </p:nvSpPr>
        <p:spPr>
          <a:xfrm>
            <a:off x="533400" y="406400"/>
            <a:ext cx="11125200" cy="889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Quattrocento Sans"/>
              <a:buNone/>
            </a:pPr>
            <a:r>
              <a:rPr lang="en-ID"/>
              <a:t>Software Requirements Specification(SRS)</a:t>
            </a:r>
            <a:endParaRPr/>
          </a:p>
        </p:txBody>
      </p:sp>
      <p:sp>
        <p:nvSpPr>
          <p:cNvPr id="321" name="Google Shape;321;p10"/>
          <p:cNvSpPr/>
          <p:nvPr/>
        </p:nvSpPr>
        <p:spPr>
          <a:xfrm>
            <a:off x="0" y="1524000"/>
            <a:ext cx="12192000" cy="1020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2" name="Google Shape;322;p10"/>
          <p:cNvSpPr/>
          <p:nvPr/>
        </p:nvSpPr>
        <p:spPr>
          <a:xfrm>
            <a:off x="533400" y="1790404"/>
            <a:ext cx="11125200" cy="753900"/>
          </a:xfrm>
          <a:prstGeom prst="rect">
            <a:avLst/>
          </a:prstGeom>
          <a:solidFill>
            <a:schemeClr val="accent4"/>
          </a:solidFill>
          <a:ln>
            <a:noFill/>
          </a:ln>
          <a:effectLst>
            <a:outerShdw blurRad="635000" rotWithShape="0" algn="tl" dir="2700000" dist="381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323" name="Google Shape;323;p10"/>
          <p:cNvCxnSpPr/>
          <p:nvPr/>
        </p:nvCxnSpPr>
        <p:spPr>
          <a:xfrm>
            <a:off x="3314700" y="3144252"/>
            <a:ext cx="0" cy="3104148"/>
          </a:xfrm>
          <a:prstGeom prst="straightConnector1">
            <a:avLst/>
          </a:prstGeom>
          <a:noFill/>
          <a:ln cap="flat" cmpd="sng" w="9525">
            <a:solidFill>
              <a:schemeClr val="lt2"/>
            </a:solidFill>
            <a:prstDash val="solid"/>
            <a:miter lim="800000"/>
            <a:headEnd len="sm" w="sm" type="none"/>
            <a:tailEnd len="sm" w="sm" type="none"/>
          </a:ln>
        </p:spPr>
      </p:cxnSp>
      <p:cxnSp>
        <p:nvCxnSpPr>
          <p:cNvPr id="324" name="Google Shape;324;p10"/>
          <p:cNvCxnSpPr/>
          <p:nvPr/>
        </p:nvCxnSpPr>
        <p:spPr>
          <a:xfrm>
            <a:off x="6096000" y="3144252"/>
            <a:ext cx="0" cy="3104148"/>
          </a:xfrm>
          <a:prstGeom prst="straightConnector1">
            <a:avLst/>
          </a:prstGeom>
          <a:noFill/>
          <a:ln cap="flat" cmpd="sng" w="9525">
            <a:solidFill>
              <a:schemeClr val="lt2"/>
            </a:solidFill>
            <a:prstDash val="solid"/>
            <a:miter lim="800000"/>
            <a:headEnd len="sm" w="sm" type="none"/>
            <a:tailEnd len="sm" w="sm" type="none"/>
          </a:ln>
        </p:spPr>
      </p:cxnSp>
      <p:cxnSp>
        <p:nvCxnSpPr>
          <p:cNvPr id="325" name="Google Shape;325;p10"/>
          <p:cNvCxnSpPr/>
          <p:nvPr/>
        </p:nvCxnSpPr>
        <p:spPr>
          <a:xfrm>
            <a:off x="8877300" y="3144252"/>
            <a:ext cx="0" cy="3104148"/>
          </a:xfrm>
          <a:prstGeom prst="straightConnector1">
            <a:avLst/>
          </a:prstGeom>
          <a:noFill/>
          <a:ln cap="flat" cmpd="sng" w="9525">
            <a:solidFill>
              <a:schemeClr val="lt2"/>
            </a:solidFill>
            <a:prstDash val="solid"/>
            <a:miter lim="800000"/>
            <a:headEnd len="sm" w="sm" type="none"/>
            <a:tailEnd len="sm" w="sm" type="none"/>
          </a:ln>
        </p:spPr>
      </p:cxnSp>
      <p:sp>
        <p:nvSpPr>
          <p:cNvPr id="326" name="Google Shape;326;p10"/>
          <p:cNvSpPr txBox="1"/>
          <p:nvPr/>
        </p:nvSpPr>
        <p:spPr>
          <a:xfrm>
            <a:off x="3826045" y="2096672"/>
            <a:ext cx="1758600" cy="2463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chemeClr val="lt1"/>
              </a:buClr>
              <a:buSzPts val="1600"/>
              <a:buFont typeface="Quattrocento Sans"/>
              <a:buNone/>
            </a:pPr>
            <a:r>
              <a:rPr b="1" lang="en-ID" sz="1600">
                <a:solidFill>
                  <a:schemeClr val="lt1"/>
                </a:solidFill>
                <a:latin typeface="Quattrocento Sans"/>
                <a:ea typeface="Quattrocento Sans"/>
                <a:cs typeface="Quattrocento Sans"/>
                <a:sym typeface="Quattrocento Sans"/>
              </a:rPr>
              <a:t>Hardware</a:t>
            </a:r>
            <a:endParaRPr b="1" i="0" sz="1600" u="none" cap="none" strike="noStrike">
              <a:solidFill>
                <a:schemeClr val="lt1"/>
              </a:solidFill>
              <a:latin typeface="Quattrocento Sans"/>
              <a:ea typeface="Quattrocento Sans"/>
              <a:cs typeface="Quattrocento Sans"/>
              <a:sym typeface="Quattrocento Sans"/>
            </a:endParaRPr>
          </a:p>
        </p:txBody>
      </p:sp>
      <p:sp>
        <p:nvSpPr>
          <p:cNvPr id="327" name="Google Shape;327;p10"/>
          <p:cNvSpPr txBox="1"/>
          <p:nvPr/>
        </p:nvSpPr>
        <p:spPr>
          <a:xfrm>
            <a:off x="1044744" y="2096672"/>
            <a:ext cx="1758600" cy="2463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chemeClr val="lt1"/>
              </a:buClr>
              <a:buSzPts val="1600"/>
              <a:buFont typeface="Quattrocento Sans"/>
              <a:buNone/>
            </a:pPr>
            <a:r>
              <a:rPr b="1" lang="en-ID" sz="1600">
                <a:solidFill>
                  <a:schemeClr val="lt1"/>
                </a:solidFill>
                <a:latin typeface="Quattrocento Sans"/>
                <a:ea typeface="Quattrocento Sans"/>
                <a:cs typeface="Quattrocento Sans"/>
                <a:sym typeface="Quattrocento Sans"/>
              </a:rPr>
              <a:t>Software</a:t>
            </a:r>
            <a:endParaRPr b="1" i="0" sz="1600" u="none" cap="none" strike="noStrike">
              <a:solidFill>
                <a:schemeClr val="lt1"/>
              </a:solidFill>
              <a:latin typeface="Quattrocento Sans"/>
              <a:ea typeface="Quattrocento Sans"/>
              <a:cs typeface="Quattrocento Sans"/>
              <a:sym typeface="Quattrocento Sans"/>
            </a:endParaRPr>
          </a:p>
        </p:txBody>
      </p:sp>
      <p:sp>
        <p:nvSpPr>
          <p:cNvPr id="328" name="Google Shape;328;p10"/>
          <p:cNvSpPr txBox="1"/>
          <p:nvPr/>
        </p:nvSpPr>
        <p:spPr>
          <a:xfrm>
            <a:off x="6607345" y="2096672"/>
            <a:ext cx="1758600" cy="2463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chemeClr val="lt1"/>
              </a:buClr>
              <a:buSzPts val="1600"/>
              <a:buFont typeface="Quattrocento Sans"/>
              <a:buNone/>
            </a:pPr>
            <a:r>
              <a:rPr b="1" lang="en-ID" sz="1600">
                <a:solidFill>
                  <a:schemeClr val="lt1"/>
                </a:solidFill>
                <a:latin typeface="Quattrocento Sans"/>
                <a:ea typeface="Quattrocento Sans"/>
                <a:cs typeface="Quattrocento Sans"/>
                <a:sym typeface="Quattrocento Sans"/>
              </a:rPr>
              <a:t>Functional</a:t>
            </a:r>
            <a:endParaRPr b="1" i="0" sz="1600" u="none" cap="none" strike="noStrike">
              <a:solidFill>
                <a:schemeClr val="lt1"/>
              </a:solidFill>
              <a:latin typeface="Quattrocento Sans"/>
              <a:ea typeface="Quattrocento Sans"/>
              <a:cs typeface="Quattrocento Sans"/>
              <a:sym typeface="Quattrocento Sans"/>
            </a:endParaRPr>
          </a:p>
        </p:txBody>
      </p:sp>
      <p:sp>
        <p:nvSpPr>
          <p:cNvPr id="329" name="Google Shape;329;p10"/>
          <p:cNvSpPr txBox="1"/>
          <p:nvPr/>
        </p:nvSpPr>
        <p:spPr>
          <a:xfrm>
            <a:off x="9388644" y="2096697"/>
            <a:ext cx="1758600" cy="2463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chemeClr val="lt1"/>
              </a:buClr>
              <a:buSzPts val="1600"/>
              <a:buFont typeface="Quattrocento Sans"/>
              <a:buNone/>
            </a:pPr>
            <a:r>
              <a:rPr b="1" lang="en-ID" sz="1600">
                <a:solidFill>
                  <a:schemeClr val="lt1"/>
                </a:solidFill>
                <a:latin typeface="Quattrocento Sans"/>
                <a:ea typeface="Quattrocento Sans"/>
                <a:cs typeface="Quattrocento Sans"/>
                <a:sym typeface="Quattrocento Sans"/>
              </a:rPr>
              <a:t>Non-Functional</a:t>
            </a:r>
            <a:endParaRPr b="1" i="0" sz="1600" u="none" cap="none" strike="noStrike">
              <a:solidFill>
                <a:schemeClr val="lt1"/>
              </a:solidFill>
              <a:latin typeface="Quattrocento Sans"/>
              <a:ea typeface="Quattrocento Sans"/>
              <a:cs typeface="Quattrocento Sans"/>
              <a:sym typeface="Quattrocento Sans"/>
            </a:endParaRPr>
          </a:p>
        </p:txBody>
      </p:sp>
      <p:sp>
        <p:nvSpPr>
          <p:cNvPr id="330" name="Google Shape;330;p10"/>
          <p:cNvSpPr/>
          <p:nvPr/>
        </p:nvSpPr>
        <p:spPr>
          <a:xfrm>
            <a:off x="3314700" y="2622325"/>
            <a:ext cx="2781300" cy="31977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b="1" lang="en-ID" sz="1450">
                <a:solidFill>
                  <a:schemeClr val="dk1"/>
                </a:solidFill>
                <a:latin typeface="Roboto"/>
                <a:ea typeface="Roboto"/>
                <a:cs typeface="Roboto"/>
                <a:sym typeface="Roboto"/>
              </a:rPr>
              <a:t>Processor: </a:t>
            </a:r>
            <a:r>
              <a:rPr lang="en-ID" sz="1450">
                <a:solidFill>
                  <a:schemeClr val="dk1"/>
                </a:solidFill>
                <a:latin typeface="Roboto"/>
                <a:ea typeface="Roboto"/>
                <a:cs typeface="Roboto"/>
                <a:sym typeface="Roboto"/>
              </a:rPr>
              <a:t>1.6 gigahertz (GHz) or faster, 64-bit processor.</a:t>
            </a:r>
            <a:endParaRPr sz="1450">
              <a:solidFill>
                <a:schemeClr val="dk1"/>
              </a:solidFill>
              <a:latin typeface="Roboto"/>
              <a:ea typeface="Roboto"/>
              <a:cs typeface="Roboto"/>
              <a:sym typeface="Roboto"/>
            </a:endParaRPr>
          </a:p>
          <a:p>
            <a:pPr indent="0" lvl="0" marL="0" rtl="0" algn="l">
              <a:spcBef>
                <a:spcPts val="0"/>
              </a:spcBef>
              <a:spcAft>
                <a:spcPts val="0"/>
              </a:spcAft>
              <a:buNone/>
            </a:pPr>
            <a:r>
              <a:rPr b="1" lang="en-ID" sz="1450">
                <a:solidFill>
                  <a:schemeClr val="dk1"/>
                </a:solidFill>
                <a:latin typeface="Roboto"/>
                <a:ea typeface="Roboto"/>
                <a:cs typeface="Roboto"/>
                <a:sym typeface="Roboto"/>
              </a:rPr>
              <a:t>Memory (RAM):</a:t>
            </a:r>
            <a:r>
              <a:rPr lang="en-ID" sz="1450">
                <a:solidFill>
                  <a:schemeClr val="dk1"/>
                </a:solidFill>
                <a:latin typeface="Roboto"/>
                <a:ea typeface="Roboto"/>
                <a:cs typeface="Roboto"/>
                <a:sym typeface="Roboto"/>
              </a:rPr>
              <a:t> 4 GB or more</a:t>
            </a:r>
            <a:endParaRPr sz="1450">
              <a:solidFill>
                <a:schemeClr val="dk1"/>
              </a:solidFill>
              <a:latin typeface="Roboto"/>
              <a:ea typeface="Roboto"/>
              <a:cs typeface="Roboto"/>
              <a:sym typeface="Roboto"/>
            </a:endParaRPr>
          </a:p>
          <a:p>
            <a:pPr indent="0" lvl="0" marL="0" rtl="0" algn="l">
              <a:spcBef>
                <a:spcPts val="0"/>
              </a:spcBef>
              <a:spcAft>
                <a:spcPts val="0"/>
              </a:spcAft>
              <a:buNone/>
            </a:pPr>
            <a:r>
              <a:rPr b="1" lang="en-ID" sz="1450">
                <a:solidFill>
                  <a:schemeClr val="dk1"/>
                </a:solidFill>
                <a:latin typeface="Roboto"/>
                <a:ea typeface="Roboto"/>
                <a:cs typeface="Roboto"/>
                <a:sym typeface="Roboto"/>
              </a:rPr>
              <a:t>Hard Disk</a:t>
            </a:r>
            <a:r>
              <a:rPr lang="en-ID" sz="1450">
                <a:solidFill>
                  <a:schemeClr val="dk1"/>
                </a:solidFill>
                <a:latin typeface="Roboto"/>
                <a:ea typeface="Roboto"/>
                <a:cs typeface="Roboto"/>
                <a:sym typeface="Roboto"/>
              </a:rPr>
              <a:t>: 10 GB of free hard disk space.</a:t>
            </a:r>
            <a:endParaRPr sz="1450">
              <a:solidFill>
                <a:schemeClr val="dk1"/>
              </a:solidFill>
              <a:latin typeface="Roboto"/>
              <a:ea typeface="Roboto"/>
              <a:cs typeface="Roboto"/>
              <a:sym typeface="Roboto"/>
            </a:endParaRPr>
          </a:p>
          <a:p>
            <a:pPr indent="-180000" lvl="0" marL="180000" marR="0" rtl="0" algn="l">
              <a:spcBef>
                <a:spcPts val="1200"/>
              </a:spcBef>
              <a:spcAft>
                <a:spcPts val="0"/>
              </a:spcAft>
              <a:buClr>
                <a:schemeClr val="accent4"/>
              </a:buClr>
              <a:buSzPts val="1400"/>
              <a:buFont typeface="Quattrocento Sans"/>
              <a:buChar char="•"/>
            </a:pPr>
            <a:r>
              <a:t/>
            </a:r>
            <a:endParaRPr>
              <a:solidFill>
                <a:schemeClr val="accent4"/>
              </a:solidFill>
              <a:latin typeface="Quattrocento Sans"/>
              <a:ea typeface="Quattrocento Sans"/>
              <a:cs typeface="Quattrocento Sans"/>
              <a:sym typeface="Quattrocento Sans"/>
            </a:endParaRPr>
          </a:p>
        </p:txBody>
      </p:sp>
      <p:sp>
        <p:nvSpPr>
          <p:cNvPr id="331" name="Google Shape;331;p10"/>
          <p:cNvSpPr/>
          <p:nvPr/>
        </p:nvSpPr>
        <p:spPr>
          <a:xfrm>
            <a:off x="533400" y="2622325"/>
            <a:ext cx="2781300" cy="31041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b="1" lang="en-ID" sz="1450">
                <a:solidFill>
                  <a:schemeClr val="dk1"/>
                </a:solidFill>
                <a:latin typeface="Roboto"/>
                <a:ea typeface="Roboto"/>
                <a:cs typeface="Roboto"/>
                <a:sym typeface="Roboto"/>
              </a:rPr>
              <a:t>Operating System:</a:t>
            </a:r>
            <a:r>
              <a:rPr lang="en-ID" sz="1450">
                <a:solidFill>
                  <a:schemeClr val="dk1"/>
                </a:solidFill>
                <a:latin typeface="Roboto"/>
                <a:ea typeface="Roboto"/>
                <a:cs typeface="Roboto"/>
                <a:sym typeface="Roboto"/>
              </a:rPr>
              <a:t> Windows 10, 8.1, or 7,Service Pack 1, Windows Server 2019, 2016, or 2012 R2</a:t>
            </a:r>
            <a:endParaRPr sz="14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ID" sz="1450">
                <a:solidFill>
                  <a:schemeClr val="dk1"/>
                </a:solidFill>
                <a:latin typeface="Roboto"/>
                <a:ea typeface="Roboto"/>
                <a:cs typeface="Roboto"/>
                <a:sym typeface="Roboto"/>
              </a:rPr>
              <a:t>Framework:</a:t>
            </a:r>
            <a:r>
              <a:rPr lang="en-ID" sz="1450">
                <a:solidFill>
                  <a:schemeClr val="dk1"/>
                </a:solidFill>
                <a:latin typeface="Roboto"/>
                <a:ea typeface="Roboto"/>
                <a:cs typeface="Roboto"/>
                <a:sym typeface="Roboto"/>
              </a:rPr>
              <a:t> Power BI Desktop requires .NET Framework 4.5 or later.</a:t>
            </a:r>
            <a:endParaRPr sz="14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ID" sz="1450">
                <a:solidFill>
                  <a:schemeClr val="dk1"/>
                </a:solidFill>
                <a:latin typeface="Roboto"/>
                <a:ea typeface="Roboto"/>
                <a:cs typeface="Roboto"/>
                <a:sym typeface="Roboto"/>
              </a:rPr>
              <a:t>Internet Browser:</a:t>
            </a:r>
            <a:r>
              <a:rPr lang="en-ID" sz="1450">
                <a:solidFill>
                  <a:schemeClr val="dk1"/>
                </a:solidFill>
                <a:latin typeface="Roboto"/>
                <a:ea typeface="Roboto"/>
                <a:cs typeface="Roboto"/>
                <a:sym typeface="Roboto"/>
              </a:rPr>
              <a:t> Google Chrome, or Mozilla Firefox.</a:t>
            </a:r>
            <a:endParaRPr sz="14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ID" sz="1450">
                <a:solidFill>
                  <a:schemeClr val="dk1"/>
                </a:solidFill>
                <a:latin typeface="Roboto"/>
                <a:ea typeface="Roboto"/>
                <a:cs typeface="Roboto"/>
                <a:sym typeface="Roboto"/>
              </a:rPr>
              <a:t>Additional Software:</a:t>
            </a:r>
            <a:r>
              <a:rPr b="1" lang="en-ID" sz="1450" u="sng">
                <a:solidFill>
                  <a:schemeClr val="dk1"/>
                </a:solidFill>
                <a:latin typeface="Roboto"/>
                <a:ea typeface="Roboto"/>
                <a:cs typeface="Roboto"/>
                <a:sym typeface="Roboto"/>
              </a:rPr>
              <a:t> </a:t>
            </a:r>
            <a:r>
              <a:rPr lang="en-ID" sz="1450">
                <a:solidFill>
                  <a:schemeClr val="dk1"/>
                </a:solidFill>
                <a:latin typeface="Roboto"/>
                <a:ea typeface="Roboto"/>
                <a:cs typeface="Roboto"/>
                <a:sym typeface="Roboto"/>
              </a:rPr>
              <a:t>Some features of Power BI Desktop may require additional software, such as Microsoft Excel for certain data transformations.</a:t>
            </a:r>
            <a:endParaRPr sz="1200">
              <a:solidFill>
                <a:schemeClr val="accent4"/>
              </a:solidFill>
              <a:latin typeface="Roboto"/>
              <a:ea typeface="Roboto"/>
              <a:cs typeface="Roboto"/>
              <a:sym typeface="Roboto"/>
            </a:endParaRPr>
          </a:p>
        </p:txBody>
      </p:sp>
      <p:sp>
        <p:nvSpPr>
          <p:cNvPr id="332" name="Google Shape;332;p10"/>
          <p:cNvSpPr/>
          <p:nvPr/>
        </p:nvSpPr>
        <p:spPr>
          <a:xfrm>
            <a:off x="6096000" y="2622325"/>
            <a:ext cx="2781300" cy="31977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b="1" lang="en-ID" sz="1450">
                <a:solidFill>
                  <a:schemeClr val="dk1"/>
                </a:solidFill>
                <a:latin typeface="Roboto"/>
                <a:ea typeface="Roboto"/>
                <a:cs typeface="Roboto"/>
                <a:sym typeface="Roboto"/>
              </a:rPr>
              <a:t>Data Connectivity:</a:t>
            </a:r>
            <a:r>
              <a:rPr lang="en-ID" sz="1450">
                <a:solidFill>
                  <a:schemeClr val="dk1"/>
                </a:solidFill>
                <a:latin typeface="Roboto"/>
                <a:ea typeface="Roboto"/>
                <a:cs typeface="Roboto"/>
                <a:sym typeface="Roboto"/>
              </a:rPr>
              <a:t> Power BI should support various data sources..</a:t>
            </a:r>
            <a:endParaRPr sz="14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ID" sz="1450">
                <a:solidFill>
                  <a:schemeClr val="dk1"/>
                </a:solidFill>
                <a:latin typeface="Roboto"/>
                <a:ea typeface="Roboto"/>
                <a:cs typeface="Roboto"/>
                <a:sym typeface="Roboto"/>
              </a:rPr>
              <a:t>Query and Formula Language:</a:t>
            </a:r>
            <a:r>
              <a:rPr lang="en-ID" sz="1450">
                <a:solidFill>
                  <a:schemeClr val="dk1"/>
                </a:solidFill>
                <a:latin typeface="Roboto"/>
                <a:ea typeface="Roboto"/>
                <a:cs typeface="Roboto"/>
                <a:sym typeface="Roboto"/>
              </a:rPr>
              <a:t> Power BI should support a robust query language (Power Query) and formula language (DAX - Data Analysis Expressions) for data manipulation and calculations.</a:t>
            </a:r>
            <a:endParaRPr sz="14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ID" sz="1450">
                <a:solidFill>
                  <a:schemeClr val="dk1"/>
                </a:solidFill>
                <a:latin typeface="Roboto"/>
                <a:ea typeface="Roboto"/>
                <a:cs typeface="Roboto"/>
                <a:sym typeface="Roboto"/>
              </a:rPr>
              <a:t>Data Visualization:</a:t>
            </a:r>
            <a:r>
              <a:rPr lang="en-ID" sz="1450">
                <a:solidFill>
                  <a:schemeClr val="dk1"/>
                </a:solidFill>
                <a:latin typeface="Roboto"/>
                <a:ea typeface="Roboto"/>
                <a:cs typeface="Roboto"/>
                <a:sym typeface="Roboto"/>
              </a:rPr>
              <a:t> Range of visualization options such as charts, graphs, tables, and maps should be provided to help users present data in a meaningful and insightful way.</a:t>
            </a:r>
            <a:endParaRPr sz="1450">
              <a:solidFill>
                <a:schemeClr val="accent4"/>
              </a:solidFill>
              <a:latin typeface="Roboto"/>
              <a:ea typeface="Roboto"/>
              <a:cs typeface="Roboto"/>
              <a:sym typeface="Roboto"/>
            </a:endParaRPr>
          </a:p>
        </p:txBody>
      </p:sp>
      <p:sp>
        <p:nvSpPr>
          <p:cNvPr id="333" name="Google Shape;333;p10"/>
          <p:cNvSpPr/>
          <p:nvPr/>
        </p:nvSpPr>
        <p:spPr>
          <a:xfrm>
            <a:off x="8877300" y="2575525"/>
            <a:ext cx="2781300" cy="37401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b="1" lang="en-ID" sz="1450">
                <a:solidFill>
                  <a:schemeClr val="dk1"/>
                </a:solidFill>
                <a:latin typeface="Roboto"/>
                <a:ea typeface="Roboto"/>
                <a:cs typeface="Roboto"/>
                <a:sym typeface="Roboto"/>
              </a:rPr>
              <a:t>Performance:</a:t>
            </a:r>
            <a:r>
              <a:rPr lang="en-ID" sz="1450">
                <a:solidFill>
                  <a:schemeClr val="dk1"/>
                </a:solidFill>
                <a:latin typeface="Roboto"/>
                <a:ea typeface="Roboto"/>
                <a:cs typeface="Roboto"/>
                <a:sym typeface="Roboto"/>
              </a:rPr>
              <a:t> Users should be able to analyze and explore data without significant delays.</a:t>
            </a:r>
            <a:endParaRPr sz="14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ID" sz="1450">
                <a:solidFill>
                  <a:schemeClr val="dk1"/>
                </a:solidFill>
                <a:latin typeface="Roboto"/>
                <a:ea typeface="Roboto"/>
                <a:cs typeface="Roboto"/>
                <a:sym typeface="Roboto"/>
              </a:rPr>
              <a:t>Scalability: </a:t>
            </a:r>
            <a:r>
              <a:rPr lang="en-ID" sz="1450">
                <a:solidFill>
                  <a:schemeClr val="dk1"/>
                </a:solidFill>
                <a:latin typeface="Roboto"/>
                <a:ea typeface="Roboto"/>
                <a:cs typeface="Roboto"/>
                <a:sym typeface="Roboto"/>
              </a:rPr>
              <a:t>The system should scale effectively to handle large datasets.</a:t>
            </a:r>
            <a:endParaRPr sz="145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b="1" lang="en-ID" sz="1450">
                <a:solidFill>
                  <a:schemeClr val="dk1"/>
                </a:solidFill>
                <a:latin typeface="Roboto"/>
                <a:ea typeface="Roboto"/>
                <a:cs typeface="Roboto"/>
                <a:sym typeface="Roboto"/>
              </a:rPr>
              <a:t>Usability:</a:t>
            </a:r>
            <a:r>
              <a:rPr lang="en-ID" sz="1450">
                <a:solidFill>
                  <a:schemeClr val="dk1"/>
                </a:solidFill>
                <a:latin typeface="Roboto"/>
                <a:ea typeface="Roboto"/>
                <a:cs typeface="Roboto"/>
                <a:sym typeface="Roboto"/>
              </a:rPr>
              <a:t> The user interface should be designed to accommodate users with varying levels of technical expertise.</a:t>
            </a:r>
            <a:endParaRPr sz="1450">
              <a:solidFill>
                <a:schemeClr val="accent4"/>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g26516e13116_0_27"/>
          <p:cNvSpPr/>
          <p:nvPr/>
        </p:nvSpPr>
        <p:spPr>
          <a:xfrm>
            <a:off x="0" y="1523999"/>
            <a:ext cx="12192000" cy="4509000"/>
          </a:xfrm>
          <a:prstGeom prst="rect">
            <a:avLst/>
          </a:prstGeom>
          <a:solidFill>
            <a:srgbClr val="FCF3D8"/>
          </a:solidFill>
          <a:ln cap="flat" cmpd="sng" w="12700">
            <a:solidFill>
              <a:srgbClr val="FFF2CC"/>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0" name="Google Shape;340;g26516e13116_0_27"/>
          <p:cNvSpPr txBox="1"/>
          <p:nvPr>
            <p:ph type="title"/>
          </p:nvPr>
        </p:nvSpPr>
        <p:spPr>
          <a:xfrm>
            <a:off x="533400" y="406400"/>
            <a:ext cx="11125200" cy="8889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ID"/>
              <a:t>Architecture of Netflix User Database Analysis through Power BI</a:t>
            </a:r>
            <a:endParaRPr/>
          </a:p>
        </p:txBody>
      </p:sp>
      <p:sp>
        <p:nvSpPr>
          <p:cNvPr id="341" name="Google Shape;341;g26516e13116_0_27"/>
          <p:cNvSpPr/>
          <p:nvPr/>
        </p:nvSpPr>
        <p:spPr>
          <a:xfrm>
            <a:off x="363975" y="3347325"/>
            <a:ext cx="1857300" cy="700500"/>
          </a:xfrm>
          <a:prstGeom prst="roundRect">
            <a:avLst>
              <a:gd fmla="val 16667" name="adj"/>
            </a:avLst>
          </a:prstGeom>
          <a:solidFill>
            <a:srgbClr val="12786E"/>
          </a:solidFill>
          <a:ln cap="flat" cmpd="sng" w="9525">
            <a:solidFill>
              <a:srgbClr val="155B5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Netflix User Database(Kaggle)</a:t>
            </a:r>
            <a:endParaRPr sz="1500">
              <a:solidFill>
                <a:srgbClr val="FFFFFF"/>
              </a:solidFill>
              <a:latin typeface="Roboto"/>
              <a:ea typeface="Roboto"/>
              <a:cs typeface="Roboto"/>
              <a:sym typeface="Roboto"/>
            </a:endParaRPr>
          </a:p>
        </p:txBody>
      </p:sp>
      <p:sp>
        <p:nvSpPr>
          <p:cNvPr id="342" name="Google Shape;342;g26516e13116_0_27"/>
          <p:cNvSpPr/>
          <p:nvPr/>
        </p:nvSpPr>
        <p:spPr>
          <a:xfrm>
            <a:off x="4608588" y="2257725"/>
            <a:ext cx="2340300" cy="2879700"/>
          </a:xfrm>
          <a:prstGeom prst="roundRect">
            <a:avLst>
              <a:gd fmla="val 16667" name="adj"/>
            </a:avLst>
          </a:prstGeom>
          <a:noFill/>
          <a:ln cap="flat" cmpd="sng" w="9525">
            <a:solidFill>
              <a:srgbClr val="3F3F3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b="1" lang="en-ID" sz="1500">
                <a:solidFill>
                  <a:srgbClr val="FFFFFF"/>
                </a:solidFill>
                <a:latin typeface="Roboto"/>
                <a:ea typeface="Roboto"/>
                <a:cs typeface="Roboto"/>
                <a:sym typeface="Roboto"/>
              </a:rPr>
              <a:t>Lorem Ipsum</a:t>
            </a:r>
            <a:endParaRPr b="1" sz="1500">
              <a:solidFill>
                <a:srgbClr val="FFFFFF"/>
              </a:solidFill>
              <a:latin typeface="Roboto"/>
              <a:ea typeface="Roboto"/>
              <a:cs typeface="Roboto"/>
              <a:sym typeface="Roboto"/>
            </a:endParaRPr>
          </a:p>
        </p:txBody>
      </p:sp>
      <p:sp>
        <p:nvSpPr>
          <p:cNvPr id="343" name="Google Shape;343;g26516e13116_0_27"/>
          <p:cNvSpPr/>
          <p:nvPr/>
        </p:nvSpPr>
        <p:spPr>
          <a:xfrm>
            <a:off x="9639349" y="3347313"/>
            <a:ext cx="2340300" cy="700500"/>
          </a:xfrm>
          <a:prstGeom prst="roundRect">
            <a:avLst>
              <a:gd fmla="val 16667" name="adj"/>
            </a:avLst>
          </a:prstGeom>
          <a:solidFill>
            <a:srgbClr val="12786E"/>
          </a:solidFill>
          <a:ln cap="flat" cmpd="sng" w="9525">
            <a:solidFill>
              <a:srgbClr val="12786E"/>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Analysis of Subscription Dynamics across Countries</a:t>
            </a:r>
            <a:endParaRPr sz="1500">
              <a:solidFill>
                <a:srgbClr val="FFFFFF"/>
              </a:solidFill>
              <a:latin typeface="Roboto"/>
              <a:ea typeface="Roboto"/>
              <a:cs typeface="Roboto"/>
              <a:sym typeface="Roboto"/>
            </a:endParaRPr>
          </a:p>
        </p:txBody>
      </p:sp>
      <p:sp>
        <p:nvSpPr>
          <p:cNvPr id="344" name="Google Shape;344;g26516e13116_0_27"/>
          <p:cNvSpPr/>
          <p:nvPr/>
        </p:nvSpPr>
        <p:spPr>
          <a:xfrm>
            <a:off x="7165375" y="2257725"/>
            <a:ext cx="2257500" cy="2879700"/>
          </a:xfrm>
          <a:prstGeom prst="roundRect">
            <a:avLst>
              <a:gd fmla="val 16667" name="adj"/>
            </a:avLst>
          </a:prstGeom>
          <a:noFill/>
          <a:ln cap="flat" cmpd="sng" w="9525">
            <a:solidFill>
              <a:srgbClr val="3F3F3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chemeClr val="lt1"/>
                </a:solidFill>
                <a:latin typeface="Roboto"/>
                <a:ea typeface="Roboto"/>
                <a:cs typeface="Roboto"/>
                <a:sym typeface="Roboto"/>
              </a:rPr>
              <a:t>Lorem Ipsum</a:t>
            </a:r>
            <a:endParaRPr sz="1500">
              <a:solidFill>
                <a:schemeClr val="lt1"/>
              </a:solidFill>
              <a:latin typeface="Roboto"/>
              <a:ea typeface="Roboto"/>
              <a:cs typeface="Roboto"/>
              <a:sym typeface="Roboto"/>
            </a:endParaRPr>
          </a:p>
        </p:txBody>
      </p:sp>
      <p:sp>
        <p:nvSpPr>
          <p:cNvPr id="345" name="Google Shape;345;g26516e13116_0_27"/>
          <p:cNvSpPr/>
          <p:nvPr/>
        </p:nvSpPr>
        <p:spPr>
          <a:xfrm>
            <a:off x="4740148" y="2505213"/>
            <a:ext cx="2077200" cy="700500"/>
          </a:xfrm>
          <a:prstGeom prst="roundRect">
            <a:avLst>
              <a:gd fmla="val 16667" name="adj"/>
            </a:avLst>
          </a:prstGeom>
          <a:solidFill>
            <a:srgbClr val="4E3F7D"/>
          </a:solidFill>
          <a:ln cap="flat" cmpd="sng" w="9525">
            <a:solidFill>
              <a:srgbClr val="1D7E7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Importing Data</a:t>
            </a:r>
            <a:endParaRPr sz="1500">
              <a:solidFill>
                <a:srgbClr val="FFFFFF"/>
              </a:solidFill>
              <a:latin typeface="Roboto"/>
              <a:ea typeface="Roboto"/>
              <a:cs typeface="Roboto"/>
              <a:sym typeface="Roboto"/>
            </a:endParaRPr>
          </a:p>
        </p:txBody>
      </p:sp>
      <p:sp>
        <p:nvSpPr>
          <p:cNvPr id="346" name="Google Shape;346;g26516e13116_0_27"/>
          <p:cNvSpPr/>
          <p:nvPr/>
        </p:nvSpPr>
        <p:spPr>
          <a:xfrm>
            <a:off x="4740148" y="3347325"/>
            <a:ext cx="2077200" cy="700500"/>
          </a:xfrm>
          <a:prstGeom prst="roundRect">
            <a:avLst>
              <a:gd fmla="val 16667" name="adj"/>
            </a:avLst>
          </a:prstGeom>
          <a:solidFill>
            <a:srgbClr val="4E3F7D"/>
          </a:solidFill>
          <a:ln cap="flat" cmpd="sng" w="9525">
            <a:solidFill>
              <a:srgbClr val="1D7E7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Applying Measures</a:t>
            </a:r>
            <a:endParaRPr sz="1500">
              <a:solidFill>
                <a:srgbClr val="FFFFFF"/>
              </a:solidFill>
              <a:latin typeface="Roboto"/>
              <a:ea typeface="Roboto"/>
              <a:cs typeface="Roboto"/>
              <a:sym typeface="Roboto"/>
            </a:endParaRPr>
          </a:p>
        </p:txBody>
      </p:sp>
      <p:sp>
        <p:nvSpPr>
          <p:cNvPr id="347" name="Google Shape;347;g26516e13116_0_27"/>
          <p:cNvSpPr/>
          <p:nvPr/>
        </p:nvSpPr>
        <p:spPr>
          <a:xfrm>
            <a:off x="4740148" y="4189425"/>
            <a:ext cx="2077200" cy="700500"/>
          </a:xfrm>
          <a:prstGeom prst="roundRect">
            <a:avLst>
              <a:gd fmla="val 16667" name="adj"/>
            </a:avLst>
          </a:prstGeom>
          <a:solidFill>
            <a:srgbClr val="4E3F7D"/>
          </a:solidFill>
          <a:ln cap="flat" cmpd="sng" w="9525">
            <a:solidFill>
              <a:srgbClr val="1D7E75"/>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Generating Report</a:t>
            </a:r>
            <a:endParaRPr sz="1500">
              <a:solidFill>
                <a:srgbClr val="FFFFFF"/>
              </a:solidFill>
              <a:latin typeface="Roboto"/>
              <a:ea typeface="Roboto"/>
              <a:cs typeface="Roboto"/>
              <a:sym typeface="Roboto"/>
            </a:endParaRPr>
          </a:p>
        </p:txBody>
      </p:sp>
      <p:sp>
        <p:nvSpPr>
          <p:cNvPr id="348" name="Google Shape;348;g26516e13116_0_27"/>
          <p:cNvSpPr/>
          <p:nvPr/>
        </p:nvSpPr>
        <p:spPr>
          <a:xfrm>
            <a:off x="9639349" y="4203625"/>
            <a:ext cx="2340300" cy="700500"/>
          </a:xfrm>
          <a:prstGeom prst="roundRect">
            <a:avLst>
              <a:gd fmla="val 16667" name="adj"/>
            </a:avLst>
          </a:prstGeom>
          <a:solidFill>
            <a:srgbClr val="12786E"/>
          </a:solidFill>
          <a:ln cap="flat" cmpd="sng" w="9525">
            <a:solidFill>
              <a:srgbClr val="12786E"/>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Stock Market Analysis</a:t>
            </a:r>
            <a:endParaRPr sz="1500">
              <a:solidFill>
                <a:srgbClr val="FFFFFF"/>
              </a:solidFill>
              <a:latin typeface="Roboto"/>
              <a:ea typeface="Roboto"/>
              <a:cs typeface="Roboto"/>
              <a:sym typeface="Roboto"/>
            </a:endParaRPr>
          </a:p>
        </p:txBody>
      </p:sp>
      <p:sp>
        <p:nvSpPr>
          <p:cNvPr id="349" name="Google Shape;349;g26516e13116_0_27"/>
          <p:cNvSpPr/>
          <p:nvPr/>
        </p:nvSpPr>
        <p:spPr>
          <a:xfrm>
            <a:off x="7260723" y="2491013"/>
            <a:ext cx="2077200" cy="700500"/>
          </a:xfrm>
          <a:prstGeom prst="roundRect">
            <a:avLst>
              <a:gd fmla="val 16667" name="adj"/>
            </a:avLst>
          </a:prstGeom>
          <a:solidFill>
            <a:srgbClr val="326594"/>
          </a:solidFill>
          <a:ln cap="flat" cmpd="sng" w="9525">
            <a:solidFill>
              <a:srgbClr val="1F887E"/>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Sales Manager</a:t>
            </a:r>
            <a:endParaRPr sz="1500">
              <a:solidFill>
                <a:srgbClr val="FFFFFF"/>
              </a:solidFill>
              <a:latin typeface="Roboto"/>
              <a:ea typeface="Roboto"/>
              <a:cs typeface="Roboto"/>
              <a:sym typeface="Roboto"/>
            </a:endParaRPr>
          </a:p>
        </p:txBody>
      </p:sp>
      <p:sp>
        <p:nvSpPr>
          <p:cNvPr id="350" name="Google Shape;350;g26516e13116_0_27"/>
          <p:cNvSpPr/>
          <p:nvPr/>
        </p:nvSpPr>
        <p:spPr>
          <a:xfrm>
            <a:off x="7260723" y="3347325"/>
            <a:ext cx="2077200" cy="700500"/>
          </a:xfrm>
          <a:prstGeom prst="roundRect">
            <a:avLst>
              <a:gd fmla="val 16667" name="adj"/>
            </a:avLst>
          </a:prstGeom>
          <a:solidFill>
            <a:srgbClr val="326594"/>
          </a:solidFill>
          <a:ln cap="flat" cmpd="sng" w="9525">
            <a:solidFill>
              <a:srgbClr val="1F887E"/>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Financial Advisor</a:t>
            </a:r>
            <a:endParaRPr sz="1500">
              <a:solidFill>
                <a:srgbClr val="FFFFFF"/>
              </a:solidFill>
              <a:latin typeface="Roboto"/>
              <a:ea typeface="Roboto"/>
              <a:cs typeface="Roboto"/>
              <a:sym typeface="Roboto"/>
            </a:endParaRPr>
          </a:p>
        </p:txBody>
      </p:sp>
      <p:sp>
        <p:nvSpPr>
          <p:cNvPr id="351" name="Google Shape;351;g26516e13116_0_27"/>
          <p:cNvSpPr/>
          <p:nvPr/>
        </p:nvSpPr>
        <p:spPr>
          <a:xfrm>
            <a:off x="7260723" y="4203625"/>
            <a:ext cx="2077200" cy="700500"/>
          </a:xfrm>
          <a:prstGeom prst="roundRect">
            <a:avLst>
              <a:gd fmla="val 16667" name="adj"/>
            </a:avLst>
          </a:prstGeom>
          <a:solidFill>
            <a:srgbClr val="326594"/>
          </a:solidFill>
          <a:ln cap="flat" cmpd="sng" w="9525">
            <a:solidFill>
              <a:srgbClr val="1F887E"/>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Investors</a:t>
            </a:r>
            <a:endParaRPr sz="1500">
              <a:solidFill>
                <a:srgbClr val="FFFFFF"/>
              </a:solidFill>
              <a:latin typeface="Roboto"/>
              <a:ea typeface="Roboto"/>
              <a:cs typeface="Roboto"/>
              <a:sym typeface="Roboto"/>
            </a:endParaRPr>
          </a:p>
        </p:txBody>
      </p:sp>
      <p:sp>
        <p:nvSpPr>
          <p:cNvPr id="352" name="Google Shape;352;g26516e13116_0_27"/>
          <p:cNvSpPr/>
          <p:nvPr/>
        </p:nvSpPr>
        <p:spPr>
          <a:xfrm>
            <a:off x="9639349" y="2491013"/>
            <a:ext cx="2340300" cy="700500"/>
          </a:xfrm>
          <a:prstGeom prst="roundRect">
            <a:avLst>
              <a:gd fmla="val 16667" name="adj"/>
            </a:avLst>
          </a:prstGeom>
          <a:solidFill>
            <a:srgbClr val="12786E"/>
          </a:solidFill>
          <a:ln cap="flat" cmpd="sng" w="9525">
            <a:solidFill>
              <a:srgbClr val="073763"/>
            </a:solidFill>
            <a:prstDash val="solid"/>
            <a:round/>
            <a:headEnd len="sm" w="sm" type="none"/>
            <a:tailEnd len="sm" w="sm" type="none"/>
          </a:ln>
        </p:spPr>
        <p:txBody>
          <a:bodyPr anchorCtr="0" anchor="ctr" bIns="121900" lIns="121900" spcFirstLastPara="1" rIns="121900" wrap="square" tIns="121900">
            <a:noAutofit/>
          </a:bodyPr>
          <a:lstStyle/>
          <a:p>
            <a:pPr indent="0" lvl="0" marL="0" rtl="0" algn="ctr">
              <a:spcBef>
                <a:spcPts val="0"/>
              </a:spcBef>
              <a:spcAft>
                <a:spcPts val="0"/>
              </a:spcAft>
              <a:buNone/>
            </a:pPr>
            <a:r>
              <a:rPr lang="en-ID" sz="1500">
                <a:solidFill>
                  <a:srgbClr val="FFFFFF"/>
                </a:solidFill>
                <a:latin typeface="Roboto"/>
                <a:ea typeface="Roboto"/>
                <a:cs typeface="Roboto"/>
                <a:sym typeface="Roboto"/>
              </a:rPr>
              <a:t>Country Wise Analysis TV Shows &amp; Movies</a:t>
            </a:r>
            <a:endParaRPr sz="1500">
              <a:solidFill>
                <a:srgbClr val="FFFFFF"/>
              </a:solidFill>
              <a:latin typeface="Roboto"/>
              <a:ea typeface="Roboto"/>
              <a:cs typeface="Roboto"/>
              <a:sym typeface="Roboto"/>
            </a:endParaRPr>
          </a:p>
        </p:txBody>
      </p:sp>
      <p:sp>
        <p:nvSpPr>
          <p:cNvPr id="353" name="Google Shape;353;g26516e13116_0_27"/>
          <p:cNvSpPr txBox="1"/>
          <p:nvPr/>
        </p:nvSpPr>
        <p:spPr>
          <a:xfrm>
            <a:off x="2690338" y="3347325"/>
            <a:ext cx="1421100" cy="56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D" sz="2000">
                <a:solidFill>
                  <a:schemeClr val="lt1"/>
                </a:solidFill>
                <a:latin typeface="Roboto"/>
                <a:ea typeface="Roboto"/>
                <a:cs typeface="Roboto"/>
                <a:sym typeface="Roboto"/>
              </a:rPr>
              <a:t>Power BI</a:t>
            </a:r>
            <a:endParaRPr sz="1800">
              <a:solidFill>
                <a:schemeClr val="lt1"/>
              </a:solidFill>
              <a:latin typeface="Roboto"/>
              <a:ea typeface="Roboto"/>
              <a:cs typeface="Roboto"/>
              <a:sym typeface="Roboto"/>
            </a:endParaRPr>
          </a:p>
        </p:txBody>
      </p:sp>
      <p:sp>
        <p:nvSpPr>
          <p:cNvPr id="354" name="Google Shape;354;g26516e13116_0_27"/>
          <p:cNvSpPr/>
          <p:nvPr/>
        </p:nvSpPr>
        <p:spPr>
          <a:xfrm>
            <a:off x="2409725" y="2733375"/>
            <a:ext cx="1982400" cy="1928400"/>
          </a:xfrm>
          <a:prstGeom prst="diamond">
            <a:avLst/>
          </a:prstGeom>
          <a:solidFill>
            <a:srgbClr val="C28CA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ID" sz="1500">
                <a:solidFill>
                  <a:schemeClr val="lt1"/>
                </a:solidFill>
                <a:latin typeface="Roboto"/>
                <a:ea typeface="Roboto"/>
                <a:cs typeface="Roboto"/>
                <a:sym typeface="Roboto"/>
              </a:rPr>
              <a:t>Power BI</a:t>
            </a:r>
            <a:endParaRPr sz="1500">
              <a:solidFill>
                <a:schemeClr val="lt1"/>
              </a:solidFill>
              <a:latin typeface="Roboto"/>
              <a:ea typeface="Roboto"/>
              <a:cs typeface="Roboto"/>
              <a:sym typeface="Roboto"/>
            </a:endParaRPr>
          </a:p>
        </p:txBody>
      </p:sp>
      <p:sp>
        <p:nvSpPr>
          <p:cNvPr id="355" name="Google Shape;355;g26516e13116_0_27"/>
          <p:cNvSpPr/>
          <p:nvPr/>
        </p:nvSpPr>
        <p:spPr>
          <a:xfrm>
            <a:off x="2221250" y="3674025"/>
            <a:ext cx="188400" cy="579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Quattrocento Sans"/>
              <a:ea typeface="Quattrocento Sans"/>
              <a:cs typeface="Quattrocento Sans"/>
              <a:sym typeface="Quattrocento Sans"/>
            </a:endParaRPr>
          </a:p>
        </p:txBody>
      </p:sp>
      <p:sp>
        <p:nvSpPr>
          <p:cNvPr id="356" name="Google Shape;356;g26516e13116_0_27"/>
          <p:cNvSpPr/>
          <p:nvPr/>
        </p:nvSpPr>
        <p:spPr>
          <a:xfrm>
            <a:off x="4392125" y="3674025"/>
            <a:ext cx="329700" cy="57900"/>
          </a:xfrm>
          <a:prstGeom prst="rightArrow">
            <a:avLst>
              <a:gd fmla="val 49914"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Quattrocento Sans"/>
              <a:ea typeface="Quattrocento Sans"/>
              <a:cs typeface="Quattrocento Sans"/>
              <a:sym typeface="Quattrocento Sans"/>
            </a:endParaRPr>
          </a:p>
        </p:txBody>
      </p:sp>
      <p:sp>
        <p:nvSpPr>
          <p:cNvPr id="357" name="Google Shape;357;g26516e13116_0_27"/>
          <p:cNvSpPr/>
          <p:nvPr/>
        </p:nvSpPr>
        <p:spPr>
          <a:xfrm>
            <a:off x="6875400" y="3659525"/>
            <a:ext cx="329700" cy="579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Quattrocento Sans"/>
              <a:ea typeface="Quattrocento Sans"/>
              <a:cs typeface="Quattrocento Sans"/>
              <a:sym typeface="Quattrocento Sans"/>
            </a:endParaRPr>
          </a:p>
        </p:txBody>
      </p:sp>
      <p:sp>
        <p:nvSpPr>
          <p:cNvPr id="358" name="Google Shape;358;g26516e13116_0_27"/>
          <p:cNvSpPr/>
          <p:nvPr/>
        </p:nvSpPr>
        <p:spPr>
          <a:xfrm>
            <a:off x="9383725" y="2760600"/>
            <a:ext cx="329700" cy="579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Quattrocento Sans"/>
              <a:ea typeface="Quattrocento Sans"/>
              <a:cs typeface="Quattrocento Sans"/>
              <a:sym typeface="Quattrocento Sans"/>
            </a:endParaRPr>
          </a:p>
        </p:txBody>
      </p:sp>
      <p:sp>
        <p:nvSpPr>
          <p:cNvPr id="359" name="Google Shape;359;g26516e13116_0_27"/>
          <p:cNvSpPr/>
          <p:nvPr/>
        </p:nvSpPr>
        <p:spPr>
          <a:xfrm>
            <a:off x="9398225" y="3645025"/>
            <a:ext cx="329700" cy="579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Quattrocento Sans"/>
              <a:ea typeface="Quattrocento Sans"/>
              <a:cs typeface="Quattrocento Sans"/>
              <a:sym typeface="Quattrocento Sans"/>
            </a:endParaRPr>
          </a:p>
        </p:txBody>
      </p:sp>
      <p:sp>
        <p:nvSpPr>
          <p:cNvPr id="360" name="Google Shape;360;g26516e13116_0_27"/>
          <p:cNvSpPr/>
          <p:nvPr/>
        </p:nvSpPr>
        <p:spPr>
          <a:xfrm>
            <a:off x="9383725" y="4500475"/>
            <a:ext cx="329700" cy="57900"/>
          </a:xfrm>
          <a:prstGeom prst="righ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Quattrocento Sans"/>
              <a:ea typeface="Quattrocento Sans"/>
              <a:cs typeface="Quattrocento Sans"/>
              <a:sym typeface="Quattrocento Sans"/>
            </a:endParaRPr>
          </a:p>
        </p:txBody>
      </p:sp>
      <p:sp>
        <p:nvSpPr>
          <p:cNvPr id="361" name="Google Shape;361;g26516e13116_0_27"/>
          <p:cNvSpPr txBox="1"/>
          <p:nvPr/>
        </p:nvSpPr>
        <p:spPr>
          <a:xfrm>
            <a:off x="655250" y="2949125"/>
            <a:ext cx="1754400" cy="2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ID" sz="1800">
                <a:solidFill>
                  <a:schemeClr val="dk1"/>
                </a:solidFill>
                <a:latin typeface="Quattrocento Sans"/>
                <a:ea typeface="Quattrocento Sans"/>
                <a:cs typeface="Quattrocento Sans"/>
                <a:sym typeface="Quattrocento Sans"/>
              </a:rPr>
              <a:t>Data Source</a:t>
            </a:r>
            <a:endParaRPr b="1" sz="1500">
              <a:solidFill>
                <a:schemeClr val="dk1"/>
              </a:solidFill>
              <a:latin typeface="Quattrocento Sans"/>
              <a:ea typeface="Quattrocento Sans"/>
              <a:cs typeface="Quattrocento Sans"/>
              <a:sym typeface="Quattrocento Sans"/>
            </a:endParaRPr>
          </a:p>
        </p:txBody>
      </p:sp>
      <p:sp>
        <p:nvSpPr>
          <p:cNvPr id="362" name="Google Shape;362;g26516e13116_0_27"/>
          <p:cNvSpPr txBox="1"/>
          <p:nvPr/>
        </p:nvSpPr>
        <p:spPr>
          <a:xfrm>
            <a:off x="4960050" y="1849175"/>
            <a:ext cx="1857300" cy="2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ID" sz="1900">
                <a:solidFill>
                  <a:schemeClr val="dk1"/>
                </a:solidFill>
                <a:latin typeface="Quattrocento Sans"/>
                <a:ea typeface="Quattrocento Sans"/>
                <a:cs typeface="Quattrocento Sans"/>
                <a:sym typeface="Quattrocento Sans"/>
              </a:rPr>
              <a:t>Power BI Flow</a:t>
            </a:r>
            <a:endParaRPr b="1" sz="1900">
              <a:solidFill>
                <a:schemeClr val="dk1"/>
              </a:solidFill>
              <a:latin typeface="Quattrocento Sans"/>
              <a:ea typeface="Quattrocento Sans"/>
              <a:cs typeface="Quattrocento Sans"/>
              <a:sym typeface="Quattrocento Sans"/>
            </a:endParaRPr>
          </a:p>
        </p:txBody>
      </p:sp>
      <p:sp>
        <p:nvSpPr>
          <p:cNvPr id="363" name="Google Shape;363;g26516e13116_0_27"/>
          <p:cNvSpPr txBox="1"/>
          <p:nvPr/>
        </p:nvSpPr>
        <p:spPr>
          <a:xfrm>
            <a:off x="7817725" y="1849175"/>
            <a:ext cx="1566000" cy="36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ID" sz="1900">
                <a:solidFill>
                  <a:schemeClr val="dk1"/>
                </a:solidFill>
                <a:latin typeface="Quattrocento Sans"/>
                <a:ea typeface="Quattrocento Sans"/>
                <a:cs typeface="Quattrocento Sans"/>
                <a:sym typeface="Quattrocento Sans"/>
              </a:rPr>
              <a:t>Clients</a:t>
            </a:r>
            <a:endParaRPr b="1" sz="1900">
              <a:solidFill>
                <a:schemeClr val="dk1"/>
              </a:solidFill>
              <a:latin typeface="Quattrocento Sans"/>
              <a:ea typeface="Quattrocento Sans"/>
              <a:cs typeface="Quattrocento Sans"/>
              <a:sym typeface="Quattrocento Sans"/>
            </a:endParaRPr>
          </a:p>
        </p:txBody>
      </p:sp>
      <p:sp>
        <p:nvSpPr>
          <p:cNvPr id="364" name="Google Shape;364;g26516e13116_0_27"/>
          <p:cNvSpPr txBox="1"/>
          <p:nvPr/>
        </p:nvSpPr>
        <p:spPr>
          <a:xfrm>
            <a:off x="10273000" y="1849175"/>
            <a:ext cx="1305000" cy="2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ID" sz="1900">
                <a:solidFill>
                  <a:schemeClr val="dk1"/>
                </a:solidFill>
                <a:latin typeface="Quattrocento Sans"/>
                <a:ea typeface="Quattrocento Sans"/>
                <a:cs typeface="Quattrocento Sans"/>
                <a:sym typeface="Quattrocento Sans"/>
              </a:rPr>
              <a:t>Profiles</a:t>
            </a:r>
            <a:endParaRPr b="1" sz="1900">
              <a:solidFill>
                <a:schemeClr val="dk1"/>
              </a:solidFill>
              <a:latin typeface="Quattrocento Sans"/>
              <a:ea typeface="Quattrocento Sans"/>
              <a:cs typeface="Quattrocento Sans"/>
              <a:sym typeface="Quattrocento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8" name="Shape 368"/>
        <p:cNvGrpSpPr/>
        <p:nvPr/>
      </p:nvGrpSpPr>
      <p:grpSpPr>
        <a:xfrm>
          <a:off x="0" y="0"/>
          <a:ext cx="0" cy="0"/>
          <a:chOff x="0" y="0"/>
          <a:chExt cx="0" cy="0"/>
        </a:xfrm>
      </p:grpSpPr>
      <p:grpSp>
        <p:nvGrpSpPr>
          <p:cNvPr id="369" name="Google Shape;369;p3"/>
          <p:cNvGrpSpPr/>
          <p:nvPr/>
        </p:nvGrpSpPr>
        <p:grpSpPr>
          <a:xfrm>
            <a:off x="-1" y="2977664"/>
            <a:ext cx="12204975" cy="3880337"/>
            <a:chOff x="-1" y="2084968"/>
            <a:chExt cx="12204974" cy="5803179"/>
          </a:xfrm>
        </p:grpSpPr>
        <p:sp>
          <p:nvSpPr>
            <p:cNvPr id="370" name="Google Shape;370;p3"/>
            <p:cNvSpPr/>
            <p:nvPr/>
          </p:nvSpPr>
          <p:spPr>
            <a:xfrm>
              <a:off x="-1" y="2084968"/>
              <a:ext cx="12204973" cy="5803179"/>
            </a:xfrm>
            <a:custGeom>
              <a:rect b="b" l="l" r="r" t="t"/>
              <a:pathLst>
                <a:path extrusionOk="0" h="4347758" w="9144000">
                  <a:moveTo>
                    <a:pt x="0" y="0"/>
                  </a:moveTo>
                  <a:lnTo>
                    <a:pt x="28121" y="25"/>
                  </a:lnTo>
                  <a:cubicBezTo>
                    <a:pt x="642428" y="33446"/>
                    <a:pt x="1633314" y="868356"/>
                    <a:pt x="2606382" y="937809"/>
                  </a:cubicBezTo>
                  <a:cubicBezTo>
                    <a:pt x="3851910" y="1026709"/>
                    <a:pt x="5726688" y="610784"/>
                    <a:pt x="7082496" y="728259"/>
                  </a:cubicBezTo>
                  <a:cubicBezTo>
                    <a:pt x="7590924" y="772312"/>
                    <a:pt x="8185560" y="812347"/>
                    <a:pt x="8747868" y="882519"/>
                  </a:cubicBezTo>
                  <a:lnTo>
                    <a:pt x="9144000" y="941514"/>
                  </a:lnTo>
                  <a:lnTo>
                    <a:pt x="9144000" y="4347758"/>
                  </a:lnTo>
                  <a:lnTo>
                    <a:pt x="0" y="4347758"/>
                  </a:lnTo>
                  <a:close/>
                </a:path>
              </a:pathLst>
            </a:custGeom>
            <a:solidFill>
              <a:srgbClr val="2856A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371" name="Google Shape;371;p3"/>
            <p:cNvSpPr/>
            <p:nvPr/>
          </p:nvSpPr>
          <p:spPr>
            <a:xfrm>
              <a:off x="0" y="2084968"/>
              <a:ext cx="12204973" cy="2957118"/>
            </a:xfrm>
            <a:custGeom>
              <a:rect b="b" l="l" r="r" t="t"/>
              <a:pathLst>
                <a:path extrusionOk="0" h="2215481" w="9144000">
                  <a:moveTo>
                    <a:pt x="0" y="0"/>
                  </a:moveTo>
                  <a:lnTo>
                    <a:pt x="28121" y="25"/>
                  </a:lnTo>
                  <a:cubicBezTo>
                    <a:pt x="642428" y="33446"/>
                    <a:pt x="1633314" y="868356"/>
                    <a:pt x="2606382" y="937809"/>
                  </a:cubicBezTo>
                  <a:cubicBezTo>
                    <a:pt x="3851910" y="1026709"/>
                    <a:pt x="5726688" y="610784"/>
                    <a:pt x="7082496" y="728259"/>
                  </a:cubicBezTo>
                  <a:cubicBezTo>
                    <a:pt x="7590924" y="772312"/>
                    <a:pt x="8185560" y="812347"/>
                    <a:pt x="8747868" y="882519"/>
                  </a:cubicBezTo>
                  <a:lnTo>
                    <a:pt x="9144000" y="941514"/>
                  </a:lnTo>
                  <a:lnTo>
                    <a:pt x="9144000" y="2215481"/>
                  </a:lnTo>
                  <a:lnTo>
                    <a:pt x="8572500" y="2018897"/>
                  </a:lnTo>
                  <a:cubicBezTo>
                    <a:pt x="8347869" y="1940316"/>
                    <a:pt x="6893719" y="1492641"/>
                    <a:pt x="5957888" y="1504547"/>
                  </a:cubicBezTo>
                  <a:cubicBezTo>
                    <a:pt x="5022057" y="1516453"/>
                    <a:pt x="3774282" y="2123671"/>
                    <a:pt x="2957513" y="2090334"/>
                  </a:cubicBezTo>
                  <a:cubicBezTo>
                    <a:pt x="2140744" y="2056997"/>
                    <a:pt x="1557338" y="1397391"/>
                    <a:pt x="1057275" y="1304522"/>
                  </a:cubicBezTo>
                  <a:cubicBezTo>
                    <a:pt x="619720" y="1223262"/>
                    <a:pt x="251445" y="1433704"/>
                    <a:pt x="38593" y="1509919"/>
                  </a:cubicBezTo>
                  <a:lnTo>
                    <a:pt x="0" y="1520912"/>
                  </a:lnTo>
                  <a:lnTo>
                    <a:pt x="0" y="0"/>
                  </a:lnTo>
                  <a:close/>
                </a:path>
              </a:pathLst>
            </a:custGeom>
            <a:solidFill>
              <a:schemeClr val="lt1">
                <a:alpha val="823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grpSp>
      <p:sp>
        <p:nvSpPr>
          <p:cNvPr id="372" name="Google Shape;372;p3"/>
          <p:cNvSpPr/>
          <p:nvPr/>
        </p:nvSpPr>
        <p:spPr>
          <a:xfrm>
            <a:off x="8850224" y="1377275"/>
            <a:ext cx="2713200" cy="11079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ID" sz="2200">
                <a:solidFill>
                  <a:srgbClr val="1E2860"/>
                </a:solidFill>
                <a:latin typeface="Inter"/>
                <a:ea typeface="Inter"/>
                <a:cs typeface="Inter"/>
                <a:sym typeface="Inter"/>
              </a:rPr>
              <a:t>3. Analysis of Netflix Subscription Dynamics across Countries</a:t>
            </a:r>
            <a:endParaRPr b="0" i="0" sz="2200" u="none" cap="none" strike="noStrike">
              <a:solidFill>
                <a:srgbClr val="1E2860"/>
              </a:solidFill>
              <a:latin typeface="Inter"/>
              <a:ea typeface="Inter"/>
              <a:cs typeface="Inter"/>
              <a:sym typeface="Inter"/>
            </a:endParaRPr>
          </a:p>
        </p:txBody>
      </p:sp>
      <p:sp>
        <p:nvSpPr>
          <p:cNvPr id="373" name="Google Shape;373;p3"/>
          <p:cNvSpPr/>
          <p:nvPr/>
        </p:nvSpPr>
        <p:spPr>
          <a:xfrm>
            <a:off x="718720" y="1746607"/>
            <a:ext cx="2713288" cy="369332"/>
          </a:xfrm>
          <a:prstGeom prst="rect">
            <a:avLst/>
          </a:prstGeom>
          <a:noFill/>
          <a:ln>
            <a:noFill/>
          </a:ln>
        </p:spPr>
        <p:txBody>
          <a:bodyPr anchorCtr="0" anchor="ctr" bIns="0" lIns="0" spcFirstLastPara="1" rIns="0" wrap="square" tIns="0">
            <a:noAutofit/>
          </a:bodyPr>
          <a:lstStyle/>
          <a:p>
            <a:pPr indent="0" lvl="0" marL="457200" marR="0" rtl="0" algn="ctr">
              <a:spcBef>
                <a:spcPts val="0"/>
              </a:spcBef>
              <a:spcAft>
                <a:spcPts val="0"/>
              </a:spcAft>
              <a:buNone/>
            </a:pPr>
            <a:r>
              <a:rPr b="1" lang="en-ID" sz="2200">
                <a:solidFill>
                  <a:srgbClr val="1E2860"/>
                </a:solidFill>
                <a:latin typeface="Inter"/>
                <a:ea typeface="Inter"/>
                <a:cs typeface="Inter"/>
                <a:sym typeface="Inter"/>
              </a:rPr>
              <a:t>1. </a:t>
            </a:r>
            <a:r>
              <a:rPr b="1" lang="en-ID" sz="2200">
                <a:solidFill>
                  <a:srgbClr val="1E2860"/>
                </a:solidFill>
                <a:latin typeface="Inter"/>
                <a:ea typeface="Inter"/>
                <a:cs typeface="Inter"/>
                <a:sym typeface="Inter"/>
              </a:rPr>
              <a:t>Country Wise Analysis of Type of Content Viewed  </a:t>
            </a:r>
            <a:endParaRPr b="0" i="0" sz="2200" u="none" cap="none" strike="noStrike">
              <a:solidFill>
                <a:srgbClr val="1E2860"/>
              </a:solidFill>
              <a:latin typeface="Inter"/>
              <a:ea typeface="Inter"/>
              <a:cs typeface="Inter"/>
              <a:sym typeface="Inter"/>
            </a:endParaRPr>
          </a:p>
        </p:txBody>
      </p:sp>
      <p:sp>
        <p:nvSpPr>
          <p:cNvPr id="374" name="Google Shape;374;p3"/>
          <p:cNvSpPr/>
          <p:nvPr/>
        </p:nvSpPr>
        <p:spPr>
          <a:xfrm>
            <a:off x="4822902" y="1377325"/>
            <a:ext cx="2713200" cy="1107900"/>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b="1" lang="en-ID" sz="2200">
                <a:solidFill>
                  <a:srgbClr val="1E2860"/>
                </a:solidFill>
                <a:latin typeface="Inter"/>
                <a:ea typeface="Inter"/>
                <a:cs typeface="Inter"/>
                <a:sym typeface="Inter"/>
              </a:rPr>
              <a:t>2. Trends in Stock Market Valuation of Netflix </a:t>
            </a:r>
            <a:endParaRPr b="0" i="0" sz="2200" u="none" cap="none" strike="noStrike">
              <a:solidFill>
                <a:srgbClr val="1E2860"/>
              </a:solidFill>
              <a:latin typeface="Inter"/>
              <a:ea typeface="Inter"/>
              <a:cs typeface="Inter"/>
              <a:sym typeface="Inter"/>
            </a:endParaRPr>
          </a:p>
        </p:txBody>
      </p:sp>
      <p:grpSp>
        <p:nvGrpSpPr>
          <p:cNvPr id="375" name="Google Shape;375;p3"/>
          <p:cNvGrpSpPr/>
          <p:nvPr/>
        </p:nvGrpSpPr>
        <p:grpSpPr>
          <a:xfrm>
            <a:off x="1737276" y="5735924"/>
            <a:ext cx="676176" cy="161525"/>
            <a:chOff x="189396" y="4475774"/>
            <a:chExt cx="506593" cy="121015"/>
          </a:xfrm>
        </p:grpSpPr>
        <p:sp>
          <p:nvSpPr>
            <p:cNvPr id="376" name="Google Shape;376;p3"/>
            <p:cNvSpPr/>
            <p:nvPr/>
          </p:nvSpPr>
          <p:spPr>
            <a:xfrm>
              <a:off x="189396" y="4475774"/>
              <a:ext cx="121015" cy="121015"/>
            </a:xfrm>
            <a:prstGeom prst="ellipse">
              <a:avLst/>
            </a:prstGeom>
            <a:solidFill>
              <a:srgbClr val="3EBF8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377" name="Google Shape;377;p3"/>
            <p:cNvSpPr/>
            <p:nvPr/>
          </p:nvSpPr>
          <p:spPr>
            <a:xfrm>
              <a:off x="382185" y="4475774"/>
              <a:ext cx="121015" cy="121015"/>
            </a:xfrm>
            <a:prstGeom prst="ellipse">
              <a:avLst/>
            </a:prstGeom>
            <a:solidFill>
              <a:srgbClr val="1446A6"/>
            </a:solidFill>
            <a:ln cap="flat" cmpd="sng" w="95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378" name="Google Shape;378;p3"/>
            <p:cNvSpPr/>
            <p:nvPr/>
          </p:nvSpPr>
          <p:spPr>
            <a:xfrm>
              <a:off x="574974" y="4475774"/>
              <a:ext cx="121015" cy="121015"/>
            </a:xfrm>
            <a:prstGeom prst="ellipse">
              <a:avLst/>
            </a:prstGeom>
            <a:solidFill>
              <a:srgbClr val="1446A6"/>
            </a:solidFill>
            <a:ln cap="flat" cmpd="sng" w="95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grpSp>
      <p:grpSp>
        <p:nvGrpSpPr>
          <p:cNvPr id="379" name="Google Shape;379;p3"/>
          <p:cNvGrpSpPr/>
          <p:nvPr/>
        </p:nvGrpSpPr>
        <p:grpSpPr>
          <a:xfrm>
            <a:off x="5765580" y="5735924"/>
            <a:ext cx="676176" cy="161525"/>
            <a:chOff x="189396" y="4475774"/>
            <a:chExt cx="506593" cy="121015"/>
          </a:xfrm>
        </p:grpSpPr>
        <p:sp>
          <p:nvSpPr>
            <p:cNvPr id="380" name="Google Shape;380;p3"/>
            <p:cNvSpPr/>
            <p:nvPr/>
          </p:nvSpPr>
          <p:spPr>
            <a:xfrm>
              <a:off x="189396" y="4475774"/>
              <a:ext cx="121015" cy="121015"/>
            </a:xfrm>
            <a:prstGeom prst="ellipse">
              <a:avLst/>
            </a:prstGeom>
            <a:solidFill>
              <a:srgbClr val="3EBF8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381" name="Google Shape;381;p3"/>
            <p:cNvSpPr/>
            <p:nvPr/>
          </p:nvSpPr>
          <p:spPr>
            <a:xfrm>
              <a:off x="382185" y="4475774"/>
              <a:ext cx="121015" cy="121015"/>
            </a:xfrm>
            <a:prstGeom prst="ellipse">
              <a:avLst/>
            </a:prstGeom>
            <a:solidFill>
              <a:srgbClr val="3EBF8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382" name="Google Shape;382;p3"/>
            <p:cNvSpPr/>
            <p:nvPr/>
          </p:nvSpPr>
          <p:spPr>
            <a:xfrm>
              <a:off x="574974" y="4475774"/>
              <a:ext cx="121015" cy="121015"/>
            </a:xfrm>
            <a:prstGeom prst="ellipse">
              <a:avLst/>
            </a:prstGeom>
            <a:solidFill>
              <a:srgbClr val="1446A6"/>
            </a:solidFill>
            <a:ln cap="flat" cmpd="sng" w="9525">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grpSp>
      <p:grpSp>
        <p:nvGrpSpPr>
          <p:cNvPr id="383" name="Google Shape;383;p3"/>
          <p:cNvGrpSpPr/>
          <p:nvPr/>
        </p:nvGrpSpPr>
        <p:grpSpPr>
          <a:xfrm>
            <a:off x="9793883" y="5735924"/>
            <a:ext cx="676176" cy="161525"/>
            <a:chOff x="189396" y="4475774"/>
            <a:chExt cx="506593" cy="121015"/>
          </a:xfrm>
        </p:grpSpPr>
        <p:sp>
          <p:nvSpPr>
            <p:cNvPr id="384" name="Google Shape;384;p3"/>
            <p:cNvSpPr/>
            <p:nvPr/>
          </p:nvSpPr>
          <p:spPr>
            <a:xfrm>
              <a:off x="189396" y="4475774"/>
              <a:ext cx="121015" cy="121015"/>
            </a:xfrm>
            <a:prstGeom prst="ellipse">
              <a:avLst/>
            </a:prstGeom>
            <a:solidFill>
              <a:srgbClr val="3EBF8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385" name="Google Shape;385;p3"/>
            <p:cNvSpPr/>
            <p:nvPr/>
          </p:nvSpPr>
          <p:spPr>
            <a:xfrm>
              <a:off x="382185" y="4475774"/>
              <a:ext cx="121015" cy="121015"/>
            </a:xfrm>
            <a:prstGeom prst="ellipse">
              <a:avLst/>
            </a:prstGeom>
            <a:solidFill>
              <a:srgbClr val="3EBF8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sp>
          <p:nvSpPr>
            <p:cNvPr id="386" name="Google Shape;386;p3"/>
            <p:cNvSpPr/>
            <p:nvPr/>
          </p:nvSpPr>
          <p:spPr>
            <a:xfrm>
              <a:off x="574974" y="4475774"/>
              <a:ext cx="121015" cy="121015"/>
            </a:xfrm>
            <a:prstGeom prst="ellipse">
              <a:avLst/>
            </a:prstGeom>
            <a:solidFill>
              <a:srgbClr val="3EBF8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67" u="none" cap="none" strike="noStrike">
                <a:solidFill>
                  <a:srgbClr val="FFFFFF"/>
                </a:solidFill>
                <a:latin typeface="Calibri"/>
                <a:ea typeface="Calibri"/>
                <a:cs typeface="Calibri"/>
                <a:sym typeface="Calibri"/>
              </a:endParaRPr>
            </a:p>
          </p:txBody>
        </p:sp>
      </p:grpSp>
      <p:pic>
        <p:nvPicPr>
          <p:cNvPr id="387" name="Google Shape;387;p3"/>
          <p:cNvPicPr preferRelativeResize="0"/>
          <p:nvPr/>
        </p:nvPicPr>
        <p:blipFill>
          <a:blip r:embed="rId3">
            <a:alphaModFix/>
          </a:blip>
          <a:stretch>
            <a:fillRect/>
          </a:stretch>
        </p:blipFill>
        <p:spPr>
          <a:xfrm>
            <a:off x="8264475" y="3294250"/>
            <a:ext cx="3735046" cy="1851375"/>
          </a:xfrm>
          <a:prstGeom prst="rect">
            <a:avLst/>
          </a:prstGeom>
          <a:noFill/>
          <a:ln>
            <a:noFill/>
          </a:ln>
        </p:spPr>
      </p:pic>
      <p:pic>
        <p:nvPicPr>
          <p:cNvPr id="388" name="Google Shape;388;p3"/>
          <p:cNvPicPr preferRelativeResize="0"/>
          <p:nvPr/>
        </p:nvPicPr>
        <p:blipFill>
          <a:blip r:embed="rId4">
            <a:alphaModFix/>
          </a:blip>
          <a:stretch>
            <a:fillRect/>
          </a:stretch>
        </p:blipFill>
        <p:spPr>
          <a:xfrm>
            <a:off x="56200" y="3294246"/>
            <a:ext cx="4038325" cy="1632925"/>
          </a:xfrm>
          <a:prstGeom prst="rect">
            <a:avLst/>
          </a:prstGeom>
          <a:noFill/>
          <a:ln>
            <a:noFill/>
          </a:ln>
        </p:spPr>
      </p:pic>
      <p:pic>
        <p:nvPicPr>
          <p:cNvPr id="389" name="Google Shape;389;p3"/>
          <p:cNvPicPr preferRelativeResize="0"/>
          <p:nvPr/>
        </p:nvPicPr>
        <p:blipFill>
          <a:blip r:embed="rId5">
            <a:alphaModFix/>
          </a:blip>
          <a:stretch>
            <a:fillRect/>
          </a:stretch>
        </p:blipFill>
        <p:spPr>
          <a:xfrm>
            <a:off x="4312600" y="2838800"/>
            <a:ext cx="3733800" cy="2762250"/>
          </a:xfrm>
          <a:prstGeom prst="rect">
            <a:avLst/>
          </a:prstGeom>
          <a:noFill/>
          <a:ln>
            <a:noFill/>
          </a:ln>
        </p:spPr>
      </p:pic>
      <p:sp>
        <p:nvSpPr>
          <p:cNvPr id="390" name="Google Shape;390;p3"/>
          <p:cNvSpPr txBox="1"/>
          <p:nvPr/>
        </p:nvSpPr>
        <p:spPr>
          <a:xfrm>
            <a:off x="611850" y="165300"/>
            <a:ext cx="9975300" cy="6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ID" sz="3950">
                <a:solidFill>
                  <a:schemeClr val="dk1"/>
                </a:solidFill>
                <a:latin typeface="Quattrocento Sans"/>
                <a:ea typeface="Quattrocento Sans"/>
                <a:cs typeface="Quattrocento Sans"/>
                <a:sym typeface="Quattrocento Sans"/>
              </a:rPr>
              <a:t>Questions for Report Generation</a:t>
            </a:r>
            <a:endParaRPr b="1" sz="3950">
              <a:solidFill>
                <a:schemeClr val="dk1"/>
              </a:solidFill>
              <a:latin typeface="Quattrocento Sans"/>
              <a:ea typeface="Quattrocento Sans"/>
              <a:cs typeface="Quattrocento Sans"/>
              <a:sym typeface="Quattrocento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26516e13116_0_1506"/>
          <p:cNvSpPr txBox="1"/>
          <p:nvPr>
            <p:ph type="title"/>
          </p:nvPr>
        </p:nvSpPr>
        <p:spPr>
          <a:xfrm>
            <a:off x="533400" y="406400"/>
            <a:ext cx="11125200" cy="8889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ID"/>
              <a:t>Country-Wise Analysis of Type of Content Viewed Report</a:t>
            </a:r>
            <a:endParaRPr/>
          </a:p>
        </p:txBody>
      </p:sp>
      <p:sp>
        <p:nvSpPr>
          <p:cNvPr id="397" name="Google Shape;397;g26516e13116_0_1506"/>
          <p:cNvSpPr txBox="1"/>
          <p:nvPr>
            <p:ph idx="1" type="body"/>
          </p:nvPr>
        </p:nvSpPr>
        <p:spPr>
          <a:xfrm>
            <a:off x="533400" y="1825624"/>
            <a:ext cx="11125200" cy="4422900"/>
          </a:xfrm>
          <a:prstGeom prst="rect">
            <a:avLst/>
          </a:prstGeom>
        </p:spPr>
        <p:txBody>
          <a:bodyPr anchorCtr="0" anchor="t" bIns="45700" lIns="91425" spcFirstLastPara="1" rIns="91425" wrap="square" tIns="45700">
            <a:normAutofit/>
          </a:bodyPr>
          <a:lstStyle/>
          <a:p>
            <a:pPr indent="0" lvl="0" marL="0" rtl="0" algn="just">
              <a:spcBef>
                <a:spcPts val="1000"/>
              </a:spcBef>
              <a:spcAft>
                <a:spcPts val="0"/>
              </a:spcAft>
              <a:buNone/>
            </a:pPr>
            <a:r>
              <a:rPr lang="en-ID" sz="2000">
                <a:solidFill>
                  <a:srgbClr val="374151"/>
                </a:solidFill>
                <a:latin typeface="Roboto"/>
                <a:ea typeface="Roboto"/>
                <a:cs typeface="Roboto"/>
                <a:sym typeface="Roboto"/>
              </a:rPr>
              <a:t>Creating a Power BI report to visualize the most popular genre of Netflix content, the preferred content rating, and the comparison between TV shows and movies watched can provide valuable insights into user preferences across different countries.Each country's color or size on the map could represent the dominant genre.This information can guide content creation and licensing decisions to cater to specific audience preferences in different countries. For example, if certain genres or content ratings are particularly popular in specific countries, consider localizing content to better match audience expectations.Understand whether users prefer TV shows or movies. This insight can inform decisions about the balance of TV shows and movies in the content library and guide future content acquisition strategies.Improve content recommendation algorithms by taking into account user preferences for genres and content ratings.The Power BI report can provide a comprehensive understanding of user preferences, enabling strategic decision-making, and marketing for Sales’ Managers.</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Netflix">
      <a:dk1>
        <a:srgbClr val="000000"/>
      </a:dk1>
      <a:lt1>
        <a:srgbClr val="FFFFFF"/>
      </a:lt1>
      <a:dk2>
        <a:srgbClr val="FFFFFF"/>
      </a:dk2>
      <a:lt2>
        <a:srgbClr val="E7E6E6"/>
      </a:lt2>
      <a:accent1>
        <a:srgbClr val="DB0605"/>
      </a:accent1>
      <a:accent2>
        <a:srgbClr val="740405"/>
      </a:accent2>
      <a:accent3>
        <a:srgbClr val="0C090D"/>
      </a:accent3>
      <a:accent4>
        <a:srgbClr val="424342"/>
      </a:accent4>
      <a:accent5>
        <a:srgbClr val="F1F2F1"/>
      </a:accent5>
      <a:accent6>
        <a:srgbClr val="FFFFFF"/>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3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2019-08-16T12:08:31Z</dcterms:created>
  <dc:creator>erybagas</dc:creator>
</cp:coreProperties>
</file>